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12" r:id="rId2"/>
    <p:sldId id="313" r:id="rId3"/>
    <p:sldId id="298" r:id="rId4"/>
    <p:sldId id="315" r:id="rId5"/>
    <p:sldId id="316" r:id="rId6"/>
    <p:sldId id="317" r:id="rId7"/>
    <p:sldId id="318" r:id="rId8"/>
    <p:sldId id="319" r:id="rId9"/>
    <p:sldId id="320" r:id="rId10"/>
  </p:sldIdLst>
  <p:sldSz cx="12746038" cy="6858000"/>
  <p:notesSz cx="6797675" cy="987425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8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FBCC"/>
    <a:srgbClr val="81CC1E"/>
    <a:srgbClr val="FFBB11"/>
    <a:srgbClr val="35DB90"/>
    <a:srgbClr val="8F9CFB"/>
    <a:srgbClr val="6DBBFB"/>
    <a:srgbClr val="79BAEF"/>
    <a:srgbClr val="57C426"/>
    <a:srgbClr val="63FDA9"/>
    <a:srgbClr val="20E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3" autoAdjust="0"/>
    <p:restoredTop sz="85440" autoAdjust="0"/>
  </p:normalViewPr>
  <p:slideViewPr>
    <p:cSldViewPr snapToGrid="0">
      <p:cViewPr varScale="1">
        <p:scale>
          <a:sx n="84" d="100"/>
          <a:sy n="84" d="100"/>
        </p:scale>
        <p:origin x="339" y="51"/>
      </p:cViewPr>
      <p:guideLst>
        <p:guide orient="horz" pos="1158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41275" y="741363"/>
            <a:ext cx="68802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69447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6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740508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8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3048646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9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1669976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2225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E28 Conceptual Thing</a:t>
            </a:r>
            <a:endParaRPr lang="en-GB" altLang="en-US" sz="180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4521200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  <a:cs typeface="Times New Roman" panose="02020603050405020304" pitchFamily="18" charset="0"/>
              </a:rPr>
              <a:t>P196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5024438" y="2832100"/>
            <a:ext cx="2216150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7693" y="2578100"/>
            <a:ext cx="1564851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078163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some </a:t>
            </a:r>
            <a:r>
              <a:rPr lang="el-GR" altLang="en-US" dirty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54238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ongoing </a:t>
            </a:r>
            <a:r>
              <a:rPr lang="el-GR" altLang="en-US" dirty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4152900" y="4062413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305049" y="4062413"/>
            <a:ext cx="585787" cy="174625"/>
          </a:xfrm>
          <a:prstGeom prst="curvedConnector4">
            <a:avLst>
              <a:gd name="adj1" fmla="val -276745"/>
              <a:gd name="adj2" fmla="val 23090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1100746" y="357341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60481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680994" y="1931988"/>
            <a:ext cx="1382110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5227638" y="4062413"/>
            <a:ext cx="1074737" cy="174625"/>
          </a:xfrm>
          <a:prstGeom prst="curvedConnector4">
            <a:avLst>
              <a:gd name="adj1" fmla="val -128803"/>
              <a:gd name="adj2" fmla="val 23090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818715" y="3562051"/>
            <a:ext cx="1335622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of</a:t>
            </a:r>
          </a:p>
          <a:p>
            <a:r>
              <a:rPr lang="en-US" altLang="en-US" dirty="0"/>
              <a:t>(forms 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937125" y="2790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64350" y="2792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5153904" y="363034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340476" y="421719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479674" y="36464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841499" y="41814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964488" y="22129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369050" y="2214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459788" y="29702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447088" y="24066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420475" y="2333625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447463" y="3046413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305049" y="4062413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562350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754093" y="3457575"/>
            <a:ext cx="1645001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/>
              <a:t>P191 had duration</a:t>
            </a:r>
          </a:p>
          <a:p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74" idx="2"/>
          </p:cNvCxnSpPr>
          <p:nvPr/>
        </p:nvCxnSpPr>
        <p:spPr bwMode="auto">
          <a:xfrm rot="10800000">
            <a:off x="8707438" y="3244850"/>
            <a:ext cx="2043112" cy="4921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582863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33038" y="370840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53" name="Text Box 2"/>
          <p:cNvSpPr txBox="1">
            <a:spLocks noChangeArrowheads="1"/>
          </p:cNvSpPr>
          <p:nvPr/>
        </p:nvSpPr>
        <p:spPr bwMode="auto">
          <a:xfrm>
            <a:off x="0" y="0"/>
            <a:ext cx="348499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dirty="0" smtClean="0">
                <a:solidFill>
                  <a:schemeClr val="accent2"/>
                </a:solidFill>
              </a:rPr>
              <a:t>Temporal </a:t>
            </a:r>
            <a:r>
              <a:rPr lang="en-US" altLang="en-US" sz="2200" dirty="0">
                <a:solidFill>
                  <a:schemeClr val="accent2"/>
                </a:solidFill>
              </a:rPr>
              <a:t>INFORMATION</a:t>
            </a:r>
            <a:endParaRPr lang="en-GB" altLang="en-US" sz="2200" dirty="0">
              <a:solidFill>
                <a:schemeClr val="accent2"/>
              </a:solidFill>
            </a:endParaRPr>
          </a:p>
        </p:txBody>
      </p:sp>
      <p:cxnSp>
        <p:nvCxnSpPr>
          <p:cNvPr id="57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40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84844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629026" y="2832100"/>
            <a:ext cx="349250" cy="12700"/>
          </a:xfrm>
          <a:prstGeom prst="curvedConnector5">
            <a:avLst>
              <a:gd name="adj1" fmla="val -65455"/>
              <a:gd name="adj2" fmla="val 20162496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05917" y="3006724"/>
            <a:ext cx="1147850" cy="1009650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225216" y="3019425"/>
            <a:ext cx="846845" cy="1042988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386411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362992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37039" y="2652325"/>
            <a:ext cx="6944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……….</a:t>
            </a:r>
            <a:endParaRPr lang="en-GB" altLang="en-US" dirty="0"/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4378285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4224298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  <a:endCxn id="77" idx="1"/>
          </p:cNvCxnSpPr>
          <p:nvPr/>
        </p:nvCxnSpPr>
        <p:spPr bwMode="auto">
          <a:xfrm flipV="1">
            <a:off x="10212388" y="4908510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4754523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4671973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4502110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890837" y="4237038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1734198" y="4601022"/>
            <a:ext cx="1257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</a:t>
            </a:r>
            <a:endParaRPr lang="en-US" sz="1200" b="0" dirty="0" smtClean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sz="1200" b="0" dirty="0">
                <a:latin typeface="Tahoma" panose="020B0604030504040204" pitchFamily="34" charset="0"/>
                <a:cs typeface="Times New Roman" panose="02020603050405020304" pitchFamily="18" charset="0"/>
              </a:rPr>
              <a:t>contains)</a:t>
            </a:r>
          </a:p>
        </p:txBody>
      </p:sp>
      <p:cxnSp>
        <p:nvCxnSpPr>
          <p:cNvPr id="85" name="AutoShape 70"/>
          <p:cNvCxnSpPr>
            <a:cxnSpLocks noChangeShapeType="1"/>
            <a:endCxn id="86" idx="1"/>
          </p:cNvCxnSpPr>
          <p:nvPr/>
        </p:nvCxnSpPr>
        <p:spPr bwMode="auto">
          <a:xfrm flipV="1">
            <a:off x="10228472" y="5117609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4963720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65" name="AutoShape 25"/>
          <p:cNvCxnSpPr>
            <a:cxnSpLocks noChangeShapeType="1"/>
            <a:stCxn id="8236" idx="2"/>
            <a:endCxn id="134" idx="2"/>
          </p:cNvCxnSpPr>
          <p:nvPr/>
        </p:nvCxnSpPr>
        <p:spPr bwMode="auto">
          <a:xfrm rot="5400000" flipH="1">
            <a:off x="8720227" y="486712"/>
            <a:ext cx="17861" cy="3552782"/>
          </a:xfrm>
          <a:prstGeom prst="bentConnector3">
            <a:avLst>
              <a:gd name="adj1" fmla="val -1279884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66" name="AutoShape 25"/>
          <p:cNvCxnSpPr>
            <a:cxnSpLocks noChangeShapeType="1"/>
            <a:stCxn id="8236" idx="0"/>
            <a:endCxn id="134" idx="0"/>
          </p:cNvCxnSpPr>
          <p:nvPr/>
        </p:nvCxnSpPr>
        <p:spPr bwMode="auto">
          <a:xfrm rot="16200000" flipH="1" flipV="1">
            <a:off x="8706179" y="176989"/>
            <a:ext cx="45958" cy="3552782"/>
          </a:xfrm>
          <a:prstGeom prst="bentConnector3">
            <a:avLst>
              <a:gd name="adj1" fmla="val -497411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Text Box 64"/>
          <p:cNvSpPr txBox="1">
            <a:spLocks noChangeArrowheads="1"/>
          </p:cNvSpPr>
          <p:nvPr/>
        </p:nvSpPr>
        <p:spPr bwMode="auto">
          <a:xfrm>
            <a:off x="7630569" y="2228869"/>
            <a:ext cx="226696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P171 at some place within</a:t>
            </a:r>
            <a:endParaRPr lang="el-GR" altLang="en-US" dirty="0"/>
          </a:p>
        </p:txBody>
      </p:sp>
      <p:sp>
        <p:nvSpPr>
          <p:cNvPr id="8200" name="Text Box 11"/>
          <p:cNvSpPr txBox="1">
            <a:spLocks noChangeAspect="1" noChangeArrowheads="1"/>
          </p:cNvSpPr>
          <p:nvPr/>
        </p:nvSpPr>
        <p:spPr bwMode="auto">
          <a:xfrm>
            <a:off x="10297786" y="3085563"/>
            <a:ext cx="1177681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n-GB" altLang="en-US" dirty="0"/>
          </a:p>
        </p:txBody>
      </p:sp>
      <p:sp>
        <p:nvSpPr>
          <p:cNvPr id="8217" name="Text Box 2"/>
          <p:cNvSpPr txBox="1">
            <a:spLocks noChangeArrowheads="1"/>
          </p:cNvSpPr>
          <p:nvPr/>
        </p:nvSpPr>
        <p:spPr bwMode="auto">
          <a:xfrm>
            <a:off x="0" y="-80963"/>
            <a:ext cx="3394075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SPATIAL INFORMATION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8221" name="Text Box 14"/>
          <p:cNvSpPr txBox="1">
            <a:spLocks noChangeArrowheads="1"/>
          </p:cNvSpPr>
          <p:nvPr/>
        </p:nvSpPr>
        <p:spPr bwMode="auto">
          <a:xfrm>
            <a:off x="6866615" y="3008805"/>
            <a:ext cx="3205162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P74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has current or former residence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is current or former residence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of</a:t>
            </a:r>
            <a:r>
              <a:rPr lang="en-GB" altLang="en-US" sz="1300" dirty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5550627" y="2219730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232" name="AutoShape 25"/>
          <p:cNvCxnSpPr>
            <a:cxnSpLocks noChangeShapeType="1"/>
            <a:stCxn id="151" idx="0"/>
            <a:endCxn id="29" idx="2"/>
          </p:cNvCxnSpPr>
          <p:nvPr/>
        </p:nvCxnSpPr>
        <p:spPr bwMode="auto">
          <a:xfrm rot="16200000" flipV="1">
            <a:off x="1930272" y="1594524"/>
            <a:ext cx="809480" cy="2170845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36" name="Text Box 15"/>
          <p:cNvSpPr txBox="1">
            <a:spLocks noChangeAspect="1" noChangeArrowheads="1"/>
          </p:cNvSpPr>
          <p:nvPr/>
        </p:nvSpPr>
        <p:spPr bwMode="auto">
          <a:xfrm>
            <a:off x="9354567" y="1930401"/>
            <a:ext cx="2301963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E94 Space</a:t>
            </a:r>
            <a:r>
              <a:rPr lang="el-GR" altLang="en-US" dirty="0"/>
              <a:t> </a:t>
            </a:r>
            <a:r>
              <a:rPr lang="en-US" altLang="en-US" dirty="0"/>
              <a:t>Primitive</a:t>
            </a:r>
            <a:endParaRPr lang="en-GB" altLang="en-US" dirty="0"/>
          </a:p>
        </p:txBody>
      </p:sp>
      <p:sp>
        <p:nvSpPr>
          <p:cNvPr id="8237" name="Text Box 26"/>
          <p:cNvSpPr txBox="1">
            <a:spLocks noChangeArrowheads="1"/>
          </p:cNvSpPr>
          <p:nvPr/>
        </p:nvSpPr>
        <p:spPr bwMode="auto">
          <a:xfrm>
            <a:off x="7697891" y="1436924"/>
            <a:ext cx="2055370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P168 place is defined by</a:t>
            </a:r>
          </a:p>
          <a:p>
            <a:r>
              <a:rPr lang="en-US" altLang="en-US" dirty="0"/>
              <a:t>(defines place)</a:t>
            </a:r>
            <a:endParaRPr lang="en-GB" altLang="en-US" dirty="0"/>
          </a:p>
        </p:txBody>
      </p:sp>
      <p:sp>
        <p:nvSpPr>
          <p:cNvPr id="8238" name="Text Box 62"/>
          <p:cNvSpPr txBox="1">
            <a:spLocks noChangeArrowheads="1"/>
          </p:cNvSpPr>
          <p:nvPr/>
        </p:nvSpPr>
        <p:spPr bwMode="auto">
          <a:xfrm>
            <a:off x="10138081" y="1437698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7638933" y="2471757"/>
            <a:ext cx="13211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P172 contains</a:t>
            </a:r>
            <a:endParaRPr lang="el-GR" altLang="en-US" dirty="0"/>
          </a:p>
        </p:txBody>
      </p:sp>
      <p:sp>
        <p:nvSpPr>
          <p:cNvPr id="8262" name="Rectangle 11"/>
          <p:cNvSpPr>
            <a:spLocks noChangeArrowheads="1"/>
          </p:cNvSpPr>
          <p:nvPr/>
        </p:nvSpPr>
        <p:spPr bwMode="auto">
          <a:xfrm>
            <a:off x="4423509" y="868743"/>
            <a:ext cx="222048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P189 approximates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P89 falls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within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contains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P122 borders with</a:t>
            </a:r>
            <a:endParaRPr lang="el-GR" altLang="en-US" sz="1200" dirty="0">
              <a:latin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P121 overlaps </a:t>
            </a:r>
            <a:r>
              <a:rPr lang="en-US" altLang="en-US" sz="1200" dirty="0" smtClean="0">
                <a:latin typeface="Tahoma" panose="020B0604030504040204" pitchFamily="34" charset="0"/>
              </a:rPr>
              <a:t>with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62"/>
          <p:cNvSpPr txBox="1">
            <a:spLocks noChangeArrowheads="1"/>
          </p:cNvSpPr>
          <p:nvPr/>
        </p:nvSpPr>
        <p:spPr bwMode="auto">
          <a:xfrm>
            <a:off x="6979893" y="1436924"/>
            <a:ext cx="4762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1" name="Text Box 53"/>
          <p:cNvSpPr txBox="1">
            <a:spLocks noChangeArrowheads="1"/>
          </p:cNvSpPr>
          <p:nvPr/>
        </p:nvSpPr>
        <p:spPr bwMode="auto">
          <a:xfrm>
            <a:off x="7036594" y="247175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3"/>
          <p:cNvSpPr txBox="1">
            <a:spLocks noChangeArrowheads="1"/>
          </p:cNvSpPr>
          <p:nvPr/>
        </p:nvSpPr>
        <p:spPr bwMode="auto">
          <a:xfrm>
            <a:off x="7021857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10075728" y="225792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4" name="Text Box 53"/>
          <p:cNvSpPr txBox="1">
            <a:spLocks noChangeArrowheads="1"/>
          </p:cNvSpPr>
          <p:nvPr/>
        </p:nvSpPr>
        <p:spPr bwMode="auto">
          <a:xfrm>
            <a:off x="10075728" y="245455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9" name="Text Box 19"/>
          <p:cNvSpPr txBox="1">
            <a:spLocks noChangeAspect="1" noChangeArrowheads="1"/>
          </p:cNvSpPr>
          <p:nvPr/>
        </p:nvSpPr>
        <p:spPr bwMode="auto">
          <a:xfrm>
            <a:off x="662864" y="1933575"/>
            <a:ext cx="117344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E4 Period</a:t>
            </a:r>
            <a:endParaRPr lang="en-GB" altLang="en-US" sz="1800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294778" y="1863092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29" idx="3"/>
            <a:endCxn id="8233" idx="1"/>
          </p:cNvCxnSpPr>
          <p:nvPr/>
        </p:nvCxnSpPr>
        <p:spPr bwMode="auto">
          <a:xfrm>
            <a:off x="1836313" y="2104391"/>
            <a:ext cx="3796137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Text Box 15"/>
          <p:cNvSpPr txBox="1">
            <a:spLocks noChangeAspect="1" noChangeArrowheads="1"/>
          </p:cNvSpPr>
          <p:nvPr/>
        </p:nvSpPr>
        <p:spPr bwMode="auto">
          <a:xfrm>
            <a:off x="2813890" y="3071194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</a:t>
            </a:r>
            <a:r>
              <a:rPr lang="en-US" altLang="en-US" sz="1200"/>
              <a:t> </a:t>
            </a:r>
            <a:endParaRPr lang="en-GB" altLang="en-US" sz="1200"/>
          </a:p>
        </p:txBody>
      </p:sp>
      <p:sp>
        <p:nvSpPr>
          <p:cNvPr id="60" name="Text Box 14"/>
          <p:cNvSpPr txBox="1">
            <a:spLocks noChangeAspect="1" noChangeArrowheads="1"/>
          </p:cNvSpPr>
          <p:nvPr/>
        </p:nvSpPr>
        <p:spPr bwMode="auto">
          <a:xfrm>
            <a:off x="1907321" y="4290409"/>
            <a:ext cx="230187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E19 Physical Object</a:t>
            </a:r>
            <a:endParaRPr lang="en-GB" altLang="en-US" dirty="0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3847634" y="3418857"/>
            <a:ext cx="2494593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P53  has former or current </a:t>
            </a:r>
          </a:p>
          <a:p>
            <a:r>
              <a:rPr lang="en-US" altLang="en-US" dirty="0" smtClean="0"/>
              <a:t>location (</a:t>
            </a:r>
            <a:r>
              <a:rPr lang="en-US" altLang="en-US" dirty="0"/>
              <a:t>is former or </a:t>
            </a:r>
            <a:endParaRPr lang="en-US" altLang="en-US" dirty="0" smtClean="0"/>
          </a:p>
          <a:p>
            <a:r>
              <a:rPr lang="en-US" altLang="en-US" dirty="0" smtClean="0"/>
              <a:t>current </a:t>
            </a:r>
            <a:r>
              <a:rPr lang="en-US" altLang="en-US" dirty="0"/>
              <a:t>location of)</a:t>
            </a:r>
            <a:endParaRPr lang="el-GR" altLang="en-US" dirty="0"/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1233970" y="2449506"/>
            <a:ext cx="224933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on or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14"/>
          <p:cNvSpPr txBox="1">
            <a:spLocks noChangeAspect="1" noChangeArrowheads="1"/>
          </p:cNvSpPr>
          <p:nvPr/>
        </p:nvSpPr>
        <p:spPr bwMode="auto">
          <a:xfrm>
            <a:off x="10313853" y="4265029"/>
            <a:ext cx="104520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 Move</a:t>
            </a:r>
            <a:endParaRPr lang="en-GB" altLang="en-US" sz="1800" dirty="0"/>
          </a:p>
        </p:txBody>
      </p:sp>
      <p:cxnSp>
        <p:nvCxnSpPr>
          <p:cNvPr id="87" name="AutoShape 25"/>
          <p:cNvCxnSpPr>
            <a:cxnSpLocks noChangeShapeType="1"/>
            <a:stCxn id="169" idx="2"/>
            <a:endCxn id="59" idx="2"/>
          </p:cNvCxnSpPr>
          <p:nvPr/>
        </p:nvCxnSpPr>
        <p:spPr bwMode="auto">
          <a:xfrm rot="5400000">
            <a:off x="4536543" y="1707344"/>
            <a:ext cx="1142179" cy="2268146"/>
          </a:xfrm>
          <a:prstGeom prst="bentConnector3">
            <a:avLst>
              <a:gd name="adj1" fmla="val 141696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9" name="Line 73"/>
          <p:cNvSpPr>
            <a:spLocks noChangeShapeType="1"/>
          </p:cNvSpPr>
          <p:nvPr/>
        </p:nvSpPr>
        <p:spPr bwMode="auto">
          <a:xfrm flipH="1" flipV="1">
            <a:off x="3549650" y="3412507"/>
            <a:ext cx="6350" cy="877902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0" name="AutoShape 25"/>
          <p:cNvCxnSpPr>
            <a:cxnSpLocks noChangeShapeType="1"/>
            <a:stCxn id="141" idx="2"/>
            <a:endCxn id="8200" idx="1"/>
          </p:cNvCxnSpPr>
          <p:nvPr/>
        </p:nvCxnSpPr>
        <p:spPr bwMode="auto">
          <a:xfrm rot="16200000" flipH="1">
            <a:off x="8047355" y="1005947"/>
            <a:ext cx="979701" cy="3521162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53"/>
          <p:cNvSpPr txBox="1">
            <a:spLocks noChangeArrowheads="1"/>
          </p:cNvSpPr>
          <p:nvPr/>
        </p:nvSpPr>
        <p:spPr bwMode="auto">
          <a:xfrm>
            <a:off x="3182309" y="308468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158" name="AutoShape 25"/>
          <p:cNvCxnSpPr>
            <a:cxnSpLocks noChangeShapeType="1"/>
            <a:stCxn id="130" idx="2"/>
            <a:endCxn id="59" idx="0"/>
          </p:cNvCxnSpPr>
          <p:nvPr/>
        </p:nvCxnSpPr>
        <p:spPr bwMode="auto">
          <a:xfrm rot="5400000">
            <a:off x="4561149" y="1689088"/>
            <a:ext cx="794516" cy="1969696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" name="Text Box 59"/>
          <p:cNvSpPr txBox="1">
            <a:spLocks noChangeArrowheads="1"/>
          </p:cNvSpPr>
          <p:nvPr/>
        </p:nvSpPr>
        <p:spPr bwMode="auto">
          <a:xfrm>
            <a:off x="4063954" y="2452933"/>
            <a:ext cx="20393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0"/>
              </a:spcAft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P59 has section</a:t>
            </a:r>
          </a:p>
          <a:p>
            <a:r>
              <a:rPr lang="en-US" altLang="en-US" dirty="0"/>
              <a:t>(is located on or within)</a:t>
            </a:r>
            <a:endParaRPr lang="el-GR" altLang="en-US" dirty="0"/>
          </a:p>
        </p:txBody>
      </p:sp>
      <p:cxnSp>
        <p:nvCxnSpPr>
          <p:cNvPr id="172" name="AutoShape 25"/>
          <p:cNvCxnSpPr>
            <a:cxnSpLocks noChangeShapeType="1"/>
            <a:stCxn id="8233" idx="2"/>
            <a:endCxn id="60" idx="3"/>
          </p:cNvCxnSpPr>
          <p:nvPr/>
        </p:nvCxnSpPr>
        <p:spPr bwMode="auto">
          <a:xfrm rot="5400000">
            <a:off x="4223454" y="2260950"/>
            <a:ext cx="2185858" cy="2214373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Text Box 53"/>
          <p:cNvSpPr txBox="1">
            <a:spLocks noChangeArrowheads="1"/>
          </p:cNvSpPr>
          <p:nvPr/>
        </p:nvSpPr>
        <p:spPr bwMode="auto">
          <a:xfrm>
            <a:off x="4421118" y="434592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78" name="Text Box 54"/>
          <p:cNvSpPr txBox="1">
            <a:spLocks noChangeArrowheads="1"/>
          </p:cNvSpPr>
          <p:nvPr/>
        </p:nvSpPr>
        <p:spPr bwMode="auto">
          <a:xfrm>
            <a:off x="4156758" y="4203118"/>
            <a:ext cx="2323072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P55 has current location </a:t>
            </a:r>
          </a:p>
          <a:p>
            <a:r>
              <a:rPr lang="en-US" altLang="en-US" dirty="0"/>
              <a:t>(currently holds)</a:t>
            </a:r>
            <a:endParaRPr lang="el-GR" altLang="en-US" dirty="0"/>
          </a:p>
        </p:txBody>
      </p:sp>
      <p:sp>
        <p:nvSpPr>
          <p:cNvPr id="180" name="Text Box 53"/>
          <p:cNvSpPr txBox="1">
            <a:spLocks noChangeArrowheads="1"/>
          </p:cNvSpPr>
          <p:nvPr/>
        </p:nvSpPr>
        <p:spPr bwMode="auto">
          <a:xfrm>
            <a:off x="3944852" y="283323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6" name="Text Box 53"/>
          <p:cNvSpPr txBox="1">
            <a:spLocks noChangeArrowheads="1"/>
          </p:cNvSpPr>
          <p:nvPr/>
        </p:nvSpPr>
        <p:spPr bwMode="auto">
          <a:xfrm>
            <a:off x="3606378" y="3414368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7" name="Text Box 53"/>
          <p:cNvSpPr txBox="1">
            <a:spLocks noChangeArrowheads="1"/>
          </p:cNvSpPr>
          <p:nvPr/>
        </p:nvSpPr>
        <p:spPr bwMode="auto">
          <a:xfrm flipH="1">
            <a:off x="5876949" y="231593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8225" name="Group 8224"/>
          <p:cNvGrpSpPr/>
          <p:nvPr/>
        </p:nvGrpSpPr>
        <p:grpSpPr>
          <a:xfrm>
            <a:off x="5632449" y="1933575"/>
            <a:ext cx="1582238" cy="343103"/>
            <a:chOff x="6121399" y="1317625"/>
            <a:chExt cx="1582238" cy="343103"/>
          </a:xfrm>
        </p:grpSpPr>
        <p:sp>
          <p:nvSpPr>
            <p:cNvPr id="8233" name="Text Box 18"/>
            <p:cNvSpPr txBox="1">
              <a:spLocks noChangeAspect="1" noChangeArrowheads="1"/>
            </p:cNvSpPr>
            <p:nvPr/>
          </p:nvSpPr>
          <p:spPr bwMode="auto">
            <a:xfrm>
              <a:off x="6121400" y="1317625"/>
              <a:ext cx="1582237" cy="3416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54000" rIns="54000">
              <a:spAutoFit/>
            </a:bodyPr>
            <a:lstStyle>
              <a:defPPr>
                <a:defRPr lang="el-GR"/>
              </a:defPPr>
              <a:lvl1pPr algn="ctr">
                <a:lnSpc>
                  <a:spcPct val="90000"/>
                </a:lnSpc>
                <a:buFontTx/>
                <a:buNone/>
                <a:defRPr sz="1800"/>
              </a:lvl1pPr>
              <a:lvl2pPr marL="742950" indent="-285750">
                <a:spcBef>
                  <a:spcPct val="20000"/>
                </a:spcBef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Char char="»"/>
                <a:defRPr sz="2000"/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9pPr>
            </a:lstStyle>
            <a:p>
              <a:r>
                <a:rPr lang="en-US" altLang="en-US" dirty="0"/>
                <a:t>E53 Place</a:t>
              </a:r>
              <a:endParaRPr lang="en-GB" altLang="en-US" dirty="0"/>
            </a:p>
          </p:txBody>
        </p:sp>
        <p:cxnSp>
          <p:nvCxnSpPr>
            <p:cNvPr id="39" name="AutoShape 45"/>
            <p:cNvCxnSpPr>
              <a:cxnSpLocks noChangeShapeType="1"/>
              <a:stCxn id="8233" idx="1"/>
              <a:endCxn id="8233" idx="0"/>
            </p:cNvCxnSpPr>
            <p:nvPr/>
          </p:nvCxnSpPr>
          <p:spPr bwMode="auto">
            <a:xfrm rot="10800000" flipH="1">
              <a:off x="6121399" y="1317625"/>
              <a:ext cx="791119" cy="170816"/>
            </a:xfrm>
            <a:prstGeom prst="curvedConnector4">
              <a:avLst>
                <a:gd name="adj1" fmla="val -170967"/>
                <a:gd name="adj2" fmla="val 23382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0" name="Text Box 53"/>
            <p:cNvSpPr txBox="1">
              <a:spLocks noChangeArrowheads="1"/>
            </p:cNvSpPr>
            <p:nvPr/>
          </p:nvSpPr>
          <p:spPr bwMode="auto">
            <a:xfrm>
              <a:off x="6194080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34" name="Text Box 53"/>
            <p:cNvSpPr txBox="1">
              <a:spLocks noChangeArrowheads="1"/>
            </p:cNvSpPr>
            <p:nvPr/>
          </p:nvSpPr>
          <p:spPr bwMode="auto">
            <a:xfrm>
              <a:off x="72035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41" name="Text Box 53"/>
            <p:cNvSpPr txBox="1">
              <a:spLocks noChangeArrowheads="1"/>
            </p:cNvSpPr>
            <p:nvPr/>
          </p:nvSpPr>
          <p:spPr bwMode="auto">
            <a:xfrm>
              <a:off x="7027449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69" name="Text Box 53"/>
            <p:cNvSpPr txBox="1">
              <a:spLocks noChangeArrowheads="1"/>
            </p:cNvSpPr>
            <p:nvPr/>
          </p:nvSpPr>
          <p:spPr bwMode="auto">
            <a:xfrm>
              <a:off x="6492530" y="137656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88" name="Text Box 53"/>
            <p:cNvSpPr txBox="1">
              <a:spLocks noChangeArrowheads="1"/>
            </p:cNvSpPr>
            <p:nvPr/>
          </p:nvSpPr>
          <p:spPr bwMode="auto">
            <a:xfrm>
              <a:off x="68606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</p:grpSp>
      <p:cxnSp>
        <p:nvCxnSpPr>
          <p:cNvPr id="190" name="AutoShape 25"/>
          <p:cNvCxnSpPr>
            <a:cxnSpLocks noChangeShapeType="1"/>
            <a:stCxn id="188" idx="2"/>
            <a:endCxn id="73" idx="1"/>
          </p:cNvCxnSpPr>
          <p:nvPr/>
        </p:nvCxnSpPr>
        <p:spPr bwMode="auto">
          <a:xfrm rot="16200000" flipH="1">
            <a:off x="7371024" y="1493015"/>
            <a:ext cx="2181673" cy="3703986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" name="AutoShape 25"/>
          <p:cNvCxnSpPr>
            <a:cxnSpLocks noChangeShapeType="1"/>
            <a:stCxn id="60" idx="2"/>
            <a:endCxn id="73" idx="2"/>
          </p:cNvCxnSpPr>
          <p:nvPr/>
        </p:nvCxnSpPr>
        <p:spPr bwMode="auto">
          <a:xfrm rot="5400000" flipH="1" flipV="1">
            <a:off x="6934828" y="730091"/>
            <a:ext cx="25060" cy="7778199"/>
          </a:xfrm>
          <a:prstGeom prst="bentConnector3">
            <a:avLst>
              <a:gd name="adj1" fmla="val -149502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41" name="Rectangle 8240"/>
          <p:cNvSpPr/>
          <p:nvPr/>
        </p:nvSpPr>
        <p:spPr>
          <a:xfrm>
            <a:off x="6850098" y="4126881"/>
            <a:ext cx="3074880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P26 moved to (was destination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2" name="Rectangle 8241"/>
          <p:cNvSpPr/>
          <p:nvPr/>
        </p:nvSpPr>
        <p:spPr>
          <a:xfrm>
            <a:off x="6848855" y="4435845"/>
            <a:ext cx="2842445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P27 moved from (was origin of)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3" name="Rectangle 8242"/>
          <p:cNvSpPr/>
          <p:nvPr/>
        </p:nvSpPr>
        <p:spPr>
          <a:xfrm>
            <a:off x="5979543" y="4770224"/>
            <a:ext cx="116249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P25 </a:t>
            </a:r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moved</a:t>
            </a:r>
          </a:p>
          <a:p>
            <a:pPr algn="ctr"/>
            <a:r>
              <a:rPr lang="en-GB" sz="13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GB" sz="1300" dirty="0">
                <a:latin typeface="Tahoma" panose="020B0604030504040204" pitchFamily="34" charset="0"/>
                <a:cs typeface="Times New Roman" panose="02020603050405020304" pitchFamily="18" charset="0"/>
              </a:rPr>
              <a:t>moved by)</a:t>
            </a:r>
            <a:endParaRPr lang="en-US" sz="13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Text Box 53"/>
          <p:cNvSpPr txBox="1">
            <a:spLocks noChangeArrowheads="1"/>
          </p:cNvSpPr>
          <p:nvPr/>
        </p:nvSpPr>
        <p:spPr bwMode="auto">
          <a:xfrm flipH="1">
            <a:off x="2675125" y="46388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6" name="Text Box 53"/>
          <p:cNvSpPr txBox="1">
            <a:spLocks noChangeArrowheads="1"/>
          </p:cNvSpPr>
          <p:nvPr/>
        </p:nvSpPr>
        <p:spPr bwMode="auto">
          <a:xfrm flipH="1">
            <a:off x="10790971" y="458203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7" name="Text Box 53"/>
          <p:cNvSpPr txBox="1">
            <a:spLocks noChangeArrowheads="1"/>
          </p:cNvSpPr>
          <p:nvPr/>
        </p:nvSpPr>
        <p:spPr bwMode="auto">
          <a:xfrm flipH="1">
            <a:off x="9864135" y="4391729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8" name="Text Box 53"/>
          <p:cNvSpPr txBox="1">
            <a:spLocks noChangeArrowheads="1"/>
          </p:cNvSpPr>
          <p:nvPr/>
        </p:nvSpPr>
        <p:spPr bwMode="auto">
          <a:xfrm flipH="1">
            <a:off x="9850581" y="4170622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9" name="Text Box 53"/>
          <p:cNvSpPr txBox="1">
            <a:spLocks noChangeArrowheads="1"/>
          </p:cNvSpPr>
          <p:nvPr/>
        </p:nvSpPr>
        <p:spPr bwMode="auto">
          <a:xfrm flipH="1">
            <a:off x="6550138" y="4142270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0" name="Text Box 53"/>
          <p:cNvSpPr txBox="1">
            <a:spLocks noChangeArrowheads="1"/>
          </p:cNvSpPr>
          <p:nvPr/>
        </p:nvSpPr>
        <p:spPr bwMode="auto">
          <a:xfrm flipH="1">
            <a:off x="6538040" y="4391728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7" name="Text Box 53"/>
          <p:cNvSpPr txBox="1">
            <a:spLocks noChangeArrowheads="1"/>
          </p:cNvSpPr>
          <p:nvPr/>
        </p:nvSpPr>
        <p:spPr bwMode="auto">
          <a:xfrm flipH="1">
            <a:off x="1779742" y="2047615"/>
            <a:ext cx="4511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8" name="Text Box 53"/>
          <p:cNvSpPr txBox="1">
            <a:spLocks noChangeArrowheads="1"/>
          </p:cNvSpPr>
          <p:nvPr/>
        </p:nvSpPr>
        <p:spPr bwMode="auto">
          <a:xfrm>
            <a:off x="5093557" y="20801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9" name="Text Box 53"/>
          <p:cNvSpPr txBox="1">
            <a:spLocks noChangeArrowheads="1"/>
          </p:cNvSpPr>
          <p:nvPr/>
        </p:nvSpPr>
        <p:spPr bwMode="auto">
          <a:xfrm>
            <a:off x="5099937" y="183286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0" name="Text Box 53"/>
          <p:cNvSpPr txBox="1">
            <a:spLocks noChangeArrowheads="1"/>
          </p:cNvSpPr>
          <p:nvPr/>
        </p:nvSpPr>
        <p:spPr bwMode="auto">
          <a:xfrm>
            <a:off x="6167739" y="157445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1" name="Text Box 53"/>
          <p:cNvSpPr txBox="1">
            <a:spLocks noChangeArrowheads="1"/>
          </p:cNvSpPr>
          <p:nvPr/>
        </p:nvSpPr>
        <p:spPr bwMode="auto">
          <a:xfrm>
            <a:off x="9883212" y="32061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2" name="Text Box 53"/>
          <p:cNvSpPr txBox="1">
            <a:spLocks noChangeArrowheads="1"/>
          </p:cNvSpPr>
          <p:nvPr/>
        </p:nvSpPr>
        <p:spPr bwMode="auto">
          <a:xfrm>
            <a:off x="6657227" y="3237801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3" name="Text Box 53"/>
          <p:cNvSpPr txBox="1">
            <a:spLocks noChangeArrowheads="1"/>
          </p:cNvSpPr>
          <p:nvPr/>
        </p:nvSpPr>
        <p:spPr bwMode="auto">
          <a:xfrm>
            <a:off x="889489" y="2264119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4" name="Text Box 53"/>
          <p:cNvSpPr txBox="1">
            <a:spLocks noChangeArrowheads="1"/>
          </p:cNvSpPr>
          <p:nvPr/>
        </p:nvSpPr>
        <p:spPr bwMode="auto">
          <a:xfrm>
            <a:off x="3030584" y="2747016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5" name="Text Box 53"/>
          <p:cNvSpPr txBox="1">
            <a:spLocks noChangeArrowheads="1"/>
          </p:cNvSpPr>
          <p:nvPr/>
        </p:nvSpPr>
        <p:spPr bwMode="auto">
          <a:xfrm>
            <a:off x="4190182" y="4435845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6" name="Text Box 53"/>
          <p:cNvSpPr txBox="1">
            <a:spLocks noChangeArrowheads="1"/>
          </p:cNvSpPr>
          <p:nvPr/>
        </p:nvSpPr>
        <p:spPr bwMode="auto">
          <a:xfrm>
            <a:off x="6089998" y="4416467"/>
            <a:ext cx="4762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E2 Temporal Entity</a:t>
            </a:r>
            <a:endParaRPr lang="en-GB" altLang="en-US" sz="1800" dirty="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252439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57C426"/>
              </a:gs>
              <a:gs pos="50000">
                <a:srgbClr val="FFFFFF"/>
              </a:gs>
              <a:gs pos="100000">
                <a:srgbClr val="57C426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63FDA9"/>
              </a:gs>
              <a:gs pos="50000">
                <a:srgbClr val="FFFFFF"/>
              </a:gs>
              <a:gs pos="100000">
                <a:srgbClr val="63FDA9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206536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6DBBFB"/>
              </a:gs>
              <a:gs pos="50000">
                <a:srgbClr val="FFFFFF"/>
              </a:gs>
              <a:gs pos="100000">
                <a:srgbClr val="6DBB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8F9CFB"/>
              </a:gs>
              <a:gs pos="50000">
                <a:srgbClr val="FFFFFF"/>
              </a:gs>
              <a:gs pos="100000">
                <a:srgbClr val="8F9CF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30158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FC7A04"/>
              </a:gs>
              <a:gs pos="50000">
                <a:srgbClr val="FFFFFF"/>
              </a:gs>
              <a:gs pos="100000">
                <a:srgbClr val="FC7A04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2038" y="1208088"/>
            <a:ext cx="1104900" cy="368300"/>
          </a:xfrm>
          <a:prstGeom prst="rect">
            <a:avLst/>
          </a:prstGeom>
          <a:gradFill rotWithShape="1">
            <a:gsLst>
              <a:gs pos="0">
                <a:srgbClr val="20ECCF"/>
              </a:gs>
              <a:gs pos="50000">
                <a:srgbClr val="FFFFFF"/>
              </a:gs>
              <a:gs pos="100000">
                <a:srgbClr val="11FBEA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Type</a:t>
            </a:r>
            <a:endParaRPr lang="en-GB" altLang="en-US" sz="180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7613"/>
            <a:ext cx="2089150" cy="369887"/>
          </a:xfrm>
          <a:prstGeom prst="rect">
            <a:avLst/>
          </a:prstGeom>
          <a:gradFill rotWithShape="1">
            <a:gsLst>
              <a:gs pos="0">
                <a:srgbClr val="F5EB1B"/>
              </a:gs>
              <a:gs pos="50000">
                <a:srgbClr val="FFFFFF"/>
              </a:gs>
              <a:gs pos="100000">
                <a:srgbClr val="F5EB1B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E41 Appellation  </a:t>
            </a:r>
            <a:endParaRPr lang="en-GB" altLang="en-US" sz="180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 flipV="1">
            <a:off x="6559550" y="1401763"/>
            <a:ext cx="2543175" cy="47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050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P4 has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endParaRPr lang="en-US" altLang="en-US" sz="140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</a:t>
            </a:r>
            <a:r>
              <a:rPr lang="en-US" altLang="en-US" sz="1400">
                <a:latin typeface="Tahoma" panose="020B0604030504040204" pitchFamily="34" charset="0"/>
              </a:rPr>
              <a:t>is time-span</a:t>
            </a:r>
            <a:r>
              <a:rPr lang="en-GB" altLang="en-US" sz="1400">
                <a:latin typeface="Tahoma" panose="020B0604030504040204" pitchFamily="34" charset="0"/>
              </a:rPr>
              <a:t> </a:t>
            </a:r>
            <a:r>
              <a:rPr lang="en-US" altLang="en-US" sz="1400">
                <a:latin typeface="Tahoma" panose="020B0604030504040204" pitchFamily="34" charset="0"/>
              </a:rPr>
              <a:t>of</a:t>
            </a:r>
            <a:r>
              <a:rPr lang="en-GB" altLang="en-US" sz="140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E5 Event</a:t>
            </a:r>
            <a:endParaRPr lang="en-GB" altLang="en-US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77282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81CC1E"/>
              </a:gs>
              <a:gs pos="50000">
                <a:srgbClr val="FFFFFF"/>
              </a:gs>
              <a:gs pos="100000">
                <a:srgbClr val="81CC1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 E18 Physical Thing </a:t>
            </a:r>
            <a:endParaRPr lang="en-GB" altLang="en-US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22375"/>
            <a:ext cx="1816100" cy="369888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</a:schemeClr>
              </a:gs>
              <a:gs pos="50000">
                <a:srgbClr val="FFFFFF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1"/>
            <a:tileRect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E2 Temporal Entity</a:t>
            </a:r>
            <a:endParaRPr lang="en-GB" altLang="en-US" sz="180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097782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FFBB11"/>
              </a:gs>
              <a:gs pos="50000">
                <a:srgbClr val="FFFFFF"/>
              </a:gs>
              <a:gs pos="100000">
                <a:srgbClr val="35DB90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E77 Persistent Item</a:t>
            </a:r>
            <a:endParaRPr lang="en-GB" altLang="en-US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E4 Period</a:t>
            </a:r>
            <a:endParaRPr lang="en-GB" altLang="en-US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188756" y="4716463"/>
            <a:ext cx="2532063" cy="368300"/>
          </a:xfrm>
          <a:prstGeom prst="rect">
            <a:avLst/>
          </a:prstGeom>
          <a:gradFill rotWithShape="1">
            <a:gsLst>
              <a:gs pos="0">
                <a:srgbClr val="93FBCC"/>
              </a:gs>
              <a:gs pos="50000">
                <a:srgbClr val="FFFFFF"/>
              </a:gs>
              <a:gs pos="100000">
                <a:srgbClr val="93FBCC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E28 Conceptual Thing</a:t>
            </a:r>
            <a:endParaRPr lang="en-GB" altLang="en-US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 flipV="1">
            <a:off x="2166938" y="1392238"/>
            <a:ext cx="2576512" cy="142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E63 Beginning of Existence</a:t>
            </a:r>
            <a:endParaRPr lang="en-GB" altLang="en-US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/>
              <a:t>E64 End of Existence</a:t>
            </a:r>
            <a:endParaRPr lang="en-GB" altLang="en-US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  <p:extLst>
      <p:ext uri="{BB962C8B-B14F-4D97-AF65-F5344CB8AC3E}">
        <p14:creationId xmlns:p14="http://schemas.microsoft.com/office/powerpoint/2010/main" val="1817784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2700" y="-61913"/>
            <a:ext cx="267335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solidFill>
                  <a:schemeClr val="accent2"/>
                </a:solidFill>
              </a:rPr>
              <a:t>Spacetime Volume</a:t>
            </a:r>
            <a:endParaRPr lang="en-GB" altLang="en-US" sz="2200">
              <a:solidFill>
                <a:schemeClr val="accent2"/>
              </a:solidFill>
            </a:endParaRPr>
          </a:p>
        </p:txBody>
      </p:sp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376238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61990" y="2508250"/>
            <a:ext cx="2246371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E2 Temporal Entity</a:t>
            </a:r>
            <a:endParaRPr lang="en-GB" altLang="en-US" dirty="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E92 Spacetime Volume</a:t>
            </a:r>
            <a:endParaRPr lang="en-GB" altLang="en-US" sz="180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320800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415213" y="1228725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975850" y="1201738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951663" y="3681413"/>
            <a:ext cx="1663700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694363" y="3117850"/>
            <a:ext cx="2801937" cy="476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740900" y="2444750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48963" y="1758950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93250" y="26590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690688" y="1549400"/>
            <a:ext cx="3009900" cy="79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314450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170363" y="15041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719262" y="1531145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652463" y="1719263"/>
            <a:ext cx="6113462" cy="2976562"/>
          </a:xfrm>
          <a:prstGeom prst="bentConnector3">
            <a:avLst>
              <a:gd name="adj1" fmla="val 9997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2896" y="2508250"/>
            <a:ext cx="2319596" cy="369332"/>
          </a:xfrm>
          <a:prstGeom prst="rect">
            <a:avLst/>
          </a:prstGeom>
          <a:gradFill rotWithShape="1">
            <a:gsLst>
              <a:gs pos="0">
                <a:srgbClr val="8AE977"/>
              </a:gs>
              <a:gs pos="50000">
                <a:srgbClr val="FFFFFF"/>
              </a:gs>
              <a:gs pos="100000">
                <a:srgbClr val="8AE977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E18 Physical Thing </a:t>
            </a:r>
            <a:endParaRPr lang="en-GB" altLang="en-US" dirty="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1331913" y="4465638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40475" y="44481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296863" y="177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0" y="2447925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25675" y="22717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301750" y="18018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4368" y="4521200"/>
            <a:ext cx="1301689" cy="369332"/>
          </a:xfrm>
          <a:prstGeom prst="rect">
            <a:avLst/>
          </a:prstGeom>
          <a:gradFill rotWithShape="1">
            <a:gsLst>
              <a:gs pos="0">
                <a:srgbClr val="E53775"/>
              </a:gs>
              <a:gs pos="50000">
                <a:srgbClr val="FFFFFF"/>
              </a:gs>
              <a:gs pos="100000">
                <a:srgbClr val="E53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lIns="54000" rIns="54000">
            <a:spAutoFit/>
          </a:bodyPr>
          <a:lstStyle>
            <a:defPPr>
              <a:defRPr lang="el-GR"/>
            </a:defPPr>
            <a:lvl1pPr algn="ctr"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 E4 Period </a:t>
            </a:r>
            <a:endParaRPr lang="en-GB" altLang="en-US" dirty="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439988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Pxxx 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02188" y="22336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76900" y="17748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27200"/>
            <a:ext cx="3641725" cy="2968625"/>
          </a:xfrm>
          <a:prstGeom prst="bentConnector3">
            <a:avLst>
              <a:gd name="adj1" fmla="val 99907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050213" y="4429125"/>
            <a:ext cx="2552700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4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02475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1253788" y="17621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9051925" y="3487738"/>
            <a:ext cx="2878138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   P164 during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300">
                <a:latin typeface="Tahoma" panose="020B0604030504040204" pitchFamily="34" charset="0"/>
                <a:cs typeface="Times New Roman" panose="02020603050405020304" pitchFamily="18" charset="0"/>
              </a:rPr>
              <a:t>(was time-span of)</a:t>
            </a:r>
            <a:endParaRPr lang="en-GB" altLang="en-US" sz="13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509963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 was a presence of</a:t>
            </a:r>
          </a:p>
          <a:p>
            <a:pPr algn="ctr"/>
            <a:r>
              <a:rPr lang="en-GB" altLang="en-US" sz="12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236913" y="28241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957763" y="333375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01688" y="3519488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  <a:endCxn id="4099" idx="2"/>
          </p:cNvCxnSpPr>
          <p:nvPr/>
        </p:nvCxnSpPr>
        <p:spPr bwMode="auto">
          <a:xfrm rot="5400000" flipH="1">
            <a:off x="1393032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triangl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430463" y="284480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677863" y="177482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588125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685631" y="2463007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52717"/>
              <a:gd name="adj2" fmla="val 43488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5327859" y="495081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4271964" y="122872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6009483" y="105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021262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4867275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5551487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5397500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5314950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145087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71" name="AutoShape 44"/>
          <p:cNvCxnSpPr>
            <a:cxnSpLocks noChangeShapeType="1"/>
            <a:stCxn id="4102" idx="1"/>
            <a:endCxn id="4102" idx="0"/>
          </p:cNvCxnSpPr>
          <p:nvPr/>
        </p:nvCxnSpPr>
        <p:spPr bwMode="auto">
          <a:xfrm rot="10800000" flipH="1">
            <a:off x="4700588" y="1377951"/>
            <a:ext cx="1373188" cy="170657"/>
          </a:xfrm>
          <a:prstGeom prst="curvedConnector4">
            <a:avLst>
              <a:gd name="adj1" fmla="val -35607"/>
              <a:gd name="adj2" fmla="val 41999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 Box 14"/>
          <p:cNvSpPr txBox="1">
            <a:spLocks noChangeArrowheads="1"/>
          </p:cNvSpPr>
          <p:nvPr/>
        </p:nvSpPr>
        <p:spPr bwMode="auto">
          <a:xfrm>
            <a:off x="3887306" y="1006903"/>
            <a:ext cx="38664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GB" altLang="en-US" dirty="0" smtClean="0"/>
              <a:t>….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898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73577</TotalTime>
  <Words>1320</Words>
  <Application>Microsoft Office PowerPoint</Application>
  <PresentationFormat>Custom</PresentationFormat>
  <Paragraphs>453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Martin Doerr</cp:lastModifiedBy>
  <cp:revision>828</cp:revision>
  <cp:lastPrinted>2019-05-08T09:19:03Z</cp:lastPrinted>
  <dcterms:created xsi:type="dcterms:W3CDTF">2009-01-13T10:44:39Z</dcterms:created>
  <dcterms:modified xsi:type="dcterms:W3CDTF">2020-01-27T16:08:44Z</dcterms:modified>
</cp:coreProperties>
</file>