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6" r:id="rId3"/>
  </p:sldIdLst>
  <p:sldSz cx="12192000" cy="6858000"/>
  <p:notesSz cx="6858000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5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2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1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91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5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7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45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7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78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4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20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63E61-2D72-4FAC-9EDE-BA91A0453CEA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ED9A3-D460-468C-86ED-D30BAF62F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73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rightsstatements.org/vocab/CNE/1.0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3" name="AutoShape 22"/>
          <p:cNvCxnSpPr>
            <a:cxnSpLocks noChangeShapeType="1"/>
          </p:cNvCxnSpPr>
          <p:nvPr/>
        </p:nvCxnSpPr>
        <p:spPr bwMode="auto">
          <a:xfrm flipH="1">
            <a:off x="2357492" y="3060736"/>
            <a:ext cx="2057936" cy="908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4" name="Text Box 51"/>
          <p:cNvSpPr txBox="1">
            <a:spLocks noChangeArrowheads="1"/>
          </p:cNvSpPr>
          <p:nvPr/>
        </p:nvSpPr>
        <p:spPr bwMode="auto">
          <a:xfrm>
            <a:off x="2720105" y="2828342"/>
            <a:ext cx="101341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P75 possesses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166" name="AutoShape 22"/>
          <p:cNvCxnSpPr>
            <a:cxnSpLocks noChangeShapeType="1"/>
            <a:stCxn id="168" idx="0"/>
            <a:endCxn id="47" idx="2"/>
          </p:cNvCxnSpPr>
          <p:nvPr/>
        </p:nvCxnSpPr>
        <p:spPr bwMode="auto">
          <a:xfrm flipV="1">
            <a:off x="5411009" y="3320122"/>
            <a:ext cx="2449" cy="9917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7" name="Text Box 51"/>
          <p:cNvSpPr txBox="1">
            <a:spLocks noChangeArrowheads="1"/>
          </p:cNvSpPr>
          <p:nvPr/>
        </p:nvSpPr>
        <p:spPr bwMode="auto">
          <a:xfrm>
            <a:off x="4354124" y="3597863"/>
            <a:ext cx="1122423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104b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applies to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68" name="Text Box 51"/>
          <p:cNvSpPr txBox="1">
            <a:spLocks noChangeArrowheads="1"/>
          </p:cNvSpPr>
          <p:nvPr/>
        </p:nvSpPr>
        <p:spPr bwMode="auto">
          <a:xfrm>
            <a:off x="4754419" y="4311842"/>
            <a:ext cx="1313180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E72 Legal Object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76" name="AutoShape 22"/>
          <p:cNvCxnSpPr>
            <a:cxnSpLocks noChangeShapeType="1"/>
            <a:stCxn id="63" idx="1"/>
            <a:endCxn id="47" idx="3"/>
          </p:cNvCxnSpPr>
          <p:nvPr/>
        </p:nvCxnSpPr>
        <p:spPr bwMode="auto">
          <a:xfrm flipH="1" flipV="1">
            <a:off x="6411487" y="3181623"/>
            <a:ext cx="1688586" cy="480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7" name="Text Box 51"/>
          <p:cNvSpPr txBox="1">
            <a:spLocks noChangeArrowheads="1"/>
          </p:cNvSpPr>
          <p:nvPr/>
        </p:nvSpPr>
        <p:spPr bwMode="auto">
          <a:xfrm>
            <a:off x="6563887" y="2922911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P2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type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78" name="Text Box 51"/>
          <p:cNvSpPr txBox="1">
            <a:spLocks noChangeArrowheads="1"/>
          </p:cNvSpPr>
          <p:nvPr/>
        </p:nvSpPr>
        <p:spPr bwMode="auto">
          <a:xfrm>
            <a:off x="8100073" y="2776649"/>
            <a:ext cx="1229825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E55 Type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85" name="AutoShape 22"/>
          <p:cNvCxnSpPr>
            <a:cxnSpLocks noChangeShapeType="1"/>
            <a:stCxn id="66" idx="1"/>
          </p:cNvCxnSpPr>
          <p:nvPr/>
        </p:nvCxnSpPr>
        <p:spPr bwMode="auto">
          <a:xfrm flipH="1" flipV="1">
            <a:off x="2319436" y="3337735"/>
            <a:ext cx="2434983" cy="138655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8" name="Text Box 51"/>
          <p:cNvSpPr txBox="1">
            <a:spLocks noChangeArrowheads="1"/>
          </p:cNvSpPr>
          <p:nvPr/>
        </p:nvSpPr>
        <p:spPr bwMode="auto">
          <a:xfrm rot="1479317">
            <a:off x="2758382" y="3753684"/>
            <a:ext cx="1279517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P105b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right on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415428" y="2765576"/>
            <a:ext cx="1996059" cy="554546"/>
            <a:chOff x="4415428" y="3428516"/>
            <a:chExt cx="1996059" cy="554546"/>
          </a:xfrm>
        </p:grpSpPr>
        <p:sp>
          <p:nvSpPr>
            <p:cNvPr id="162" name="Text Box 8"/>
            <p:cNvSpPr txBox="1">
              <a:spLocks noChangeAspect="1" noChangeArrowheads="1"/>
            </p:cNvSpPr>
            <p:nvPr/>
          </p:nvSpPr>
          <p:spPr bwMode="auto">
            <a:xfrm>
              <a:off x="4415428" y="3428516"/>
              <a:ext cx="1989322" cy="2769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buFontTx/>
                <a:buNone/>
                <a:defRPr/>
              </a:pPr>
              <a:r>
                <a:rPr lang="en-GB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E30 Right </a:t>
              </a:r>
              <a:endParaRPr lang="en-GB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51"/>
            <p:cNvSpPr txBox="1">
              <a:spLocks noChangeArrowheads="1"/>
            </p:cNvSpPr>
            <p:nvPr/>
          </p:nvSpPr>
          <p:spPr bwMode="auto">
            <a:xfrm>
              <a:off x="4415428" y="3706063"/>
              <a:ext cx="1996059" cy="27699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/>
          </p:spPr>
          <p:txBody>
            <a:bodyPr wrap="non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en-US" altLang="en-US" sz="1200" dirty="0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12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Copyright rights on image X</a:t>
              </a:r>
              <a:endPara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3" name="Text Box 51"/>
          <p:cNvSpPr txBox="1">
            <a:spLocks noChangeArrowheads="1"/>
          </p:cNvSpPr>
          <p:nvPr/>
        </p:nvSpPr>
        <p:spPr bwMode="auto">
          <a:xfrm>
            <a:off x="8100073" y="3047924"/>
            <a:ext cx="1229825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Copyright Right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Text Box 51"/>
          <p:cNvSpPr txBox="1">
            <a:spLocks noChangeArrowheads="1"/>
          </p:cNvSpPr>
          <p:nvPr/>
        </p:nvSpPr>
        <p:spPr bwMode="auto">
          <a:xfrm>
            <a:off x="4754419" y="4585787"/>
            <a:ext cx="1313180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Image X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463957" y="2760932"/>
            <a:ext cx="893535" cy="553997"/>
            <a:chOff x="1463957" y="3515312"/>
            <a:chExt cx="893535" cy="553997"/>
          </a:xfrm>
        </p:grpSpPr>
        <p:sp>
          <p:nvSpPr>
            <p:cNvPr id="161" name="Text Box 8"/>
            <p:cNvSpPr txBox="1">
              <a:spLocks noChangeAspect="1" noChangeArrowheads="1"/>
            </p:cNvSpPr>
            <p:nvPr/>
          </p:nvSpPr>
          <p:spPr bwMode="auto">
            <a:xfrm>
              <a:off x="1466973" y="3515312"/>
              <a:ext cx="882105" cy="2769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buFontTx/>
                <a:buNone/>
                <a:defRPr/>
              </a:pPr>
              <a:r>
                <a:rPr lang="en-GB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E39 Actor</a:t>
              </a:r>
              <a:endParaRPr lang="en-GB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Text Box 8"/>
            <p:cNvSpPr txBox="1">
              <a:spLocks noChangeAspect="1" noChangeArrowheads="1"/>
            </p:cNvSpPr>
            <p:nvPr/>
          </p:nvSpPr>
          <p:spPr bwMode="auto">
            <a:xfrm>
              <a:off x="1463957" y="3792310"/>
              <a:ext cx="893535" cy="2769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buFontTx/>
                <a:buNone/>
                <a:defRPr/>
              </a:pPr>
              <a:r>
                <a:rPr lang="en-GB" sz="12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Getty</a:t>
              </a:r>
              <a:endParaRPr lang="en-GB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3" name="Text Box 51"/>
          <p:cNvSpPr txBox="1">
            <a:spLocks noChangeArrowheads="1"/>
          </p:cNvSpPr>
          <p:nvPr/>
        </p:nvSpPr>
        <p:spPr bwMode="auto">
          <a:xfrm>
            <a:off x="8106709" y="3431969"/>
            <a:ext cx="2008947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E55 Type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" name="Text Box 51"/>
          <p:cNvSpPr txBox="1">
            <a:spLocks noChangeArrowheads="1"/>
          </p:cNvSpPr>
          <p:nvPr/>
        </p:nvSpPr>
        <p:spPr bwMode="auto">
          <a:xfrm>
            <a:off x="8106709" y="3703244"/>
            <a:ext cx="2008947" cy="461665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http://rightsstatements.org</a:t>
            </a:r>
          </a:p>
          <a:p>
            <a:pPr algn="ctr">
              <a:buNone/>
            </a:pPr>
            <a:r>
              <a: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/vocab/CNE/1.0/</a:t>
            </a:r>
            <a:r>
              <a: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75" name="AutoShape 22"/>
          <p:cNvCxnSpPr>
            <a:cxnSpLocks noChangeShapeType="1"/>
            <a:stCxn id="74" idx="1"/>
            <a:endCxn id="47" idx="3"/>
          </p:cNvCxnSpPr>
          <p:nvPr/>
        </p:nvCxnSpPr>
        <p:spPr bwMode="auto">
          <a:xfrm flipH="1" flipV="1">
            <a:off x="6411487" y="3181623"/>
            <a:ext cx="1695222" cy="7524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8" name="Text Box 51"/>
          <p:cNvSpPr txBox="1">
            <a:spLocks noChangeArrowheads="1"/>
          </p:cNvSpPr>
          <p:nvPr/>
        </p:nvSpPr>
        <p:spPr bwMode="auto">
          <a:xfrm>
            <a:off x="6490102" y="3439663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P2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type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cxnSp>
        <p:nvCxnSpPr>
          <p:cNvPr id="91" name="AutoShape 22"/>
          <p:cNvCxnSpPr>
            <a:cxnSpLocks noChangeShapeType="1"/>
            <a:endCxn id="162" idx="3"/>
          </p:cNvCxnSpPr>
          <p:nvPr/>
        </p:nvCxnSpPr>
        <p:spPr bwMode="auto">
          <a:xfrm flipH="1">
            <a:off x="6404750" y="2429168"/>
            <a:ext cx="1695323" cy="47490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" name="Text Box 51"/>
          <p:cNvSpPr txBox="1">
            <a:spLocks noChangeArrowheads="1"/>
          </p:cNvSpPr>
          <p:nvPr/>
        </p:nvSpPr>
        <p:spPr bwMode="auto">
          <a:xfrm>
            <a:off x="6563886" y="2434505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P3 has note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97" name="Text Box 51"/>
          <p:cNvSpPr txBox="1">
            <a:spLocks noChangeArrowheads="1"/>
          </p:cNvSpPr>
          <p:nvPr/>
        </p:nvSpPr>
        <p:spPr bwMode="auto">
          <a:xfrm>
            <a:off x="8106709" y="1800622"/>
            <a:ext cx="1982687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E62 String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" name="Text Box 51"/>
          <p:cNvSpPr txBox="1">
            <a:spLocks noChangeArrowheads="1"/>
          </p:cNvSpPr>
          <p:nvPr/>
        </p:nvSpPr>
        <p:spPr bwMode="auto">
          <a:xfrm>
            <a:off x="8100074" y="2082139"/>
            <a:ext cx="1989322" cy="461665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Getty is holder of </a:t>
            </a:r>
          </a:p>
          <a:p>
            <a:pPr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copyright from 2007 -20…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2675" y="457200"/>
            <a:ext cx="8089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case: the object is under copyright or is characterized  as </a:t>
            </a:r>
            <a:r>
              <a:rPr lang="en-US" dirty="0" smtClean="0"/>
              <a:t>Copyright Not Evaluated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71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AutoShape 22"/>
          <p:cNvCxnSpPr>
            <a:cxnSpLocks noChangeShapeType="1"/>
            <a:stCxn id="168" idx="0"/>
            <a:endCxn id="47" idx="2"/>
          </p:cNvCxnSpPr>
          <p:nvPr/>
        </p:nvCxnSpPr>
        <p:spPr bwMode="auto">
          <a:xfrm flipH="1" flipV="1">
            <a:off x="5406863" y="3504788"/>
            <a:ext cx="4146" cy="8070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7" name="Text Box 51"/>
          <p:cNvSpPr txBox="1">
            <a:spLocks noChangeArrowheads="1"/>
          </p:cNvSpPr>
          <p:nvPr/>
        </p:nvSpPr>
        <p:spPr bwMode="auto">
          <a:xfrm>
            <a:off x="4288586" y="3726700"/>
            <a:ext cx="1122423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P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104b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applies to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68" name="Text Box 51"/>
          <p:cNvSpPr txBox="1">
            <a:spLocks noChangeArrowheads="1"/>
          </p:cNvSpPr>
          <p:nvPr/>
        </p:nvSpPr>
        <p:spPr bwMode="auto">
          <a:xfrm>
            <a:off x="4754419" y="4311842"/>
            <a:ext cx="1313180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</a:rPr>
              <a:t>E72 Legal Object</a:t>
            </a:r>
            <a:endParaRPr lang="en-US" altLang="en-US" sz="1200" dirty="0">
              <a:latin typeface="Times New Roman" panose="02020603050405020304" pitchFamily="18" charset="0"/>
            </a:endParaRPr>
          </a:p>
        </p:txBody>
      </p:sp>
      <p:cxnSp>
        <p:nvCxnSpPr>
          <p:cNvPr id="176" name="AutoShape 22"/>
          <p:cNvCxnSpPr>
            <a:cxnSpLocks noChangeShapeType="1"/>
            <a:stCxn id="63" idx="1"/>
            <a:endCxn id="47" idx="3"/>
          </p:cNvCxnSpPr>
          <p:nvPr/>
        </p:nvCxnSpPr>
        <p:spPr bwMode="auto">
          <a:xfrm flipH="1">
            <a:off x="6404750" y="3186424"/>
            <a:ext cx="1701960" cy="8753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7" name="Text Box 51"/>
          <p:cNvSpPr txBox="1">
            <a:spLocks noChangeArrowheads="1"/>
          </p:cNvSpPr>
          <p:nvPr/>
        </p:nvSpPr>
        <p:spPr bwMode="auto">
          <a:xfrm>
            <a:off x="6563887" y="2922911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P2 </a:t>
            </a:r>
            <a:r>
              <a:rPr lang="en-US" altLang="en-US" sz="1100" dirty="0" smtClean="0">
                <a:latin typeface="Times New Roman" panose="02020603050405020304" pitchFamily="18" charset="0"/>
              </a:rPr>
              <a:t>has type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178" name="Text Box 51"/>
          <p:cNvSpPr txBox="1">
            <a:spLocks noChangeArrowheads="1"/>
          </p:cNvSpPr>
          <p:nvPr/>
        </p:nvSpPr>
        <p:spPr bwMode="auto">
          <a:xfrm>
            <a:off x="8100073" y="2776649"/>
            <a:ext cx="1229825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E55 Type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4400561" y="2765576"/>
            <a:ext cx="2004189" cy="739212"/>
            <a:chOff x="4415428" y="3428516"/>
            <a:chExt cx="1989322" cy="739212"/>
          </a:xfrm>
        </p:grpSpPr>
        <p:sp>
          <p:nvSpPr>
            <p:cNvPr id="162" name="Text Box 8"/>
            <p:cNvSpPr txBox="1">
              <a:spLocks noChangeAspect="1" noChangeArrowheads="1"/>
            </p:cNvSpPr>
            <p:nvPr/>
          </p:nvSpPr>
          <p:spPr bwMode="auto">
            <a:xfrm>
              <a:off x="4415428" y="3428516"/>
              <a:ext cx="1989322" cy="2769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 eaLnBrk="0" hangingPunct="0">
                <a:buFontTx/>
                <a:buNone/>
                <a:defRPr/>
              </a:pPr>
              <a:r>
                <a:rPr lang="en-GB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E30 Right </a:t>
              </a:r>
              <a:endParaRPr lang="en-GB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Text Box 51"/>
            <p:cNvSpPr txBox="1">
              <a:spLocks noChangeArrowheads="1"/>
            </p:cNvSpPr>
            <p:nvPr/>
          </p:nvSpPr>
          <p:spPr bwMode="auto">
            <a:xfrm>
              <a:off x="4423780" y="3706063"/>
              <a:ext cx="1980970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/>
          </p:spPr>
          <p:txBody>
            <a:bodyPr wrap="square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buChar char="•"/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0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en-US" altLang="en-US" sz="12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Public Domain</a:t>
              </a:r>
            </a:p>
            <a:p>
              <a:pPr algn="ctr">
                <a:buNone/>
              </a:pPr>
              <a:r>
                <a:rPr lang="en-US" altLang="en-US" sz="12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Rights on image X</a:t>
              </a:r>
              <a:endPara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3" name="Text Box 51"/>
          <p:cNvSpPr txBox="1">
            <a:spLocks noChangeArrowheads="1"/>
          </p:cNvSpPr>
          <p:nvPr/>
        </p:nvSpPr>
        <p:spPr bwMode="auto">
          <a:xfrm>
            <a:off x="8106710" y="3047924"/>
            <a:ext cx="1223188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200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PublicDomain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" name="Text Box 51"/>
          <p:cNvSpPr txBox="1">
            <a:spLocks noChangeArrowheads="1"/>
          </p:cNvSpPr>
          <p:nvPr/>
        </p:nvSpPr>
        <p:spPr bwMode="auto">
          <a:xfrm>
            <a:off x="4754419" y="4585787"/>
            <a:ext cx="1313180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Image X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75" name="AutoShape 22"/>
          <p:cNvCxnSpPr>
            <a:cxnSpLocks noChangeShapeType="1"/>
          </p:cNvCxnSpPr>
          <p:nvPr/>
        </p:nvCxnSpPr>
        <p:spPr bwMode="auto">
          <a:xfrm>
            <a:off x="6346992" y="3504788"/>
            <a:ext cx="1357330" cy="9006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AutoShape 22"/>
          <p:cNvCxnSpPr>
            <a:cxnSpLocks noChangeShapeType="1"/>
            <a:endCxn id="162" idx="3"/>
          </p:cNvCxnSpPr>
          <p:nvPr/>
        </p:nvCxnSpPr>
        <p:spPr bwMode="auto">
          <a:xfrm flipH="1">
            <a:off x="6404750" y="2429168"/>
            <a:ext cx="1695324" cy="47490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4" name="Text Box 51"/>
          <p:cNvSpPr txBox="1">
            <a:spLocks noChangeArrowheads="1"/>
          </p:cNvSpPr>
          <p:nvPr/>
        </p:nvSpPr>
        <p:spPr bwMode="auto">
          <a:xfrm>
            <a:off x="6563886" y="2434505"/>
            <a:ext cx="869149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P3 has note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97" name="Text Box 51"/>
          <p:cNvSpPr txBox="1">
            <a:spLocks noChangeArrowheads="1"/>
          </p:cNvSpPr>
          <p:nvPr/>
        </p:nvSpPr>
        <p:spPr bwMode="auto">
          <a:xfrm>
            <a:off x="8104004" y="1773036"/>
            <a:ext cx="1982687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E62 String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8" name="Text Box 51"/>
          <p:cNvSpPr txBox="1">
            <a:spLocks noChangeArrowheads="1"/>
          </p:cNvSpPr>
          <p:nvPr/>
        </p:nvSpPr>
        <p:spPr bwMode="auto">
          <a:xfrm>
            <a:off x="8104004" y="2049818"/>
            <a:ext cx="1989322" cy="646331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 was under copyright and is now in the public domain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2675" y="457200"/>
            <a:ext cx="8522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case: the object is under public domain, which means that there is no holder of rights</a:t>
            </a:r>
            <a:endParaRPr lang="en-US" dirty="0"/>
          </a:p>
        </p:txBody>
      </p:sp>
      <p:sp>
        <p:nvSpPr>
          <p:cNvPr id="41" name="Text Box 51"/>
          <p:cNvSpPr txBox="1">
            <a:spLocks noChangeArrowheads="1"/>
          </p:cNvSpPr>
          <p:nvPr/>
        </p:nvSpPr>
        <p:spPr bwMode="auto">
          <a:xfrm>
            <a:off x="6800709" y="3777510"/>
            <a:ext cx="938078" cy="2616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1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1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P67 refers to</a:t>
            </a:r>
            <a:endParaRPr lang="en-US" altLang="en-US" sz="1100" dirty="0">
              <a:latin typeface="Times New Roman" panose="02020603050405020304" pitchFamily="18" charset="0"/>
            </a:endParaRP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7730624" y="4142856"/>
            <a:ext cx="1982687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altLang="en-US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E73 Information Object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" name="Text Box 51"/>
          <p:cNvSpPr txBox="1">
            <a:spLocks noChangeArrowheads="1"/>
          </p:cNvSpPr>
          <p:nvPr/>
        </p:nvSpPr>
        <p:spPr bwMode="auto">
          <a:xfrm>
            <a:off x="7730624" y="4419638"/>
            <a:ext cx="1989322" cy="276999"/>
          </a:xfrm>
          <a:prstGeom prst="rect">
            <a:avLst/>
          </a:prstGeom>
          <a:noFill/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altLang="en-US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CCO public Domain site</a:t>
            </a:r>
            <a:endParaRPr lang="en-US" altLang="en-US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12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5546</TotalTime>
  <Words>164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Athina Kritsotaki</dc:creator>
  <cp:lastModifiedBy>Athina Kritsotaki</cp:lastModifiedBy>
  <cp:revision>281</cp:revision>
  <cp:lastPrinted>2016-11-28T11:11:30Z</cp:lastPrinted>
  <dcterms:created xsi:type="dcterms:W3CDTF">2016-10-25T08:16:44Z</dcterms:created>
  <dcterms:modified xsi:type="dcterms:W3CDTF">2017-03-09T12:26:18Z</dcterms:modified>
</cp:coreProperties>
</file>