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6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46132-B661-DC4D-9446-327829E66B09}" type="datetimeFigureOut">
              <a:rPr lang="en-US" smtClean="0"/>
              <a:t>9/28/17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6BE90-0283-3B4A-8526-0F5081E6F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1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l-GR" b="1">
                <a:solidFill>
                  <a:srgbClr val="FF0000"/>
                </a:solidFill>
              </a:rPr>
              <a:t>A4 Stratigraphic Genesis</a:t>
            </a:r>
          </a:p>
          <a:p>
            <a:pPr>
              <a:spcBef>
                <a:spcPct val="0"/>
              </a:spcBef>
            </a:pPr>
            <a:endParaRPr lang="en-US" altLang="el-GR" b="1">
              <a:solidFill>
                <a:srgbClr val="292929"/>
              </a:solidFill>
            </a:endParaRPr>
          </a:p>
          <a:p>
            <a:pPr>
              <a:spcBef>
                <a:spcPct val="0"/>
              </a:spcBef>
            </a:pPr>
            <a:r>
              <a:rPr lang="en-US" altLang="el-GR">
                <a:solidFill>
                  <a:srgbClr val="292929"/>
                </a:solidFill>
              </a:rPr>
              <a:t>A process resulting in the displacement of a limited amount of matter which has settled into a relatively stable form, often a deposition, consisting of homogeneous parts. Typology of processes.</a:t>
            </a:r>
            <a:endParaRPr lang="el-GR" altLang="el-GR">
              <a:solidFill>
                <a:srgbClr val="292929"/>
              </a:solidFill>
            </a:endParaRPr>
          </a:p>
          <a:p>
            <a:endParaRPr lang="el-GR" altLang="el-GR"/>
          </a:p>
          <a:p>
            <a:endParaRPr lang="el-GR" altLang="el-GR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5A3D2CE-6B83-7D49-AB4A-195586C3C06A}" type="slidenum">
              <a:rPr lang="en-US" altLang="el-GR" b="0"/>
              <a:pPr/>
              <a:t>1</a:t>
            </a:fld>
            <a:endParaRPr lang="en-US" altLang="el-GR" b="0"/>
          </a:p>
        </p:txBody>
      </p:sp>
    </p:spTree>
    <p:extLst>
      <p:ext uri="{BB962C8B-B14F-4D97-AF65-F5344CB8AC3E}">
        <p14:creationId xmlns:p14="http://schemas.microsoft.com/office/powerpoint/2010/main" val="16264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6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58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82827D-FAD1-0440-A48E-DAA8606169E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1811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5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43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7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0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06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6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1A32F-55E4-5540-95E4-9BA459824AAD}" type="datetimeFigureOut">
              <a:rPr lang="en-US" smtClean="0"/>
              <a:t>9/28/17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21F6B-DB6D-2D4F-9333-9F65349D0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8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314" name="Straight Arrow Connector 121"/>
          <p:cNvCxnSpPr>
            <a:cxnSpLocks noChangeShapeType="1"/>
            <a:stCxn id="13317" idx="2"/>
            <a:endCxn id="23571" idx="0"/>
          </p:cNvCxnSpPr>
          <p:nvPr/>
        </p:nvCxnSpPr>
        <p:spPr bwMode="auto">
          <a:xfrm flipH="1">
            <a:off x="7414116" y="2846304"/>
            <a:ext cx="1663699" cy="102813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5" name="Straight Arrow Connector 86"/>
          <p:cNvCxnSpPr>
            <a:cxnSpLocks noChangeShapeType="1"/>
            <a:stCxn id="13333" idx="2"/>
            <a:endCxn id="13319" idx="0"/>
          </p:cNvCxnSpPr>
          <p:nvPr/>
        </p:nvCxnSpPr>
        <p:spPr bwMode="auto">
          <a:xfrm flipH="1">
            <a:off x="4533554" y="2733468"/>
            <a:ext cx="1555852" cy="191326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1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66213" y="889432"/>
            <a:ext cx="7926013" cy="533400"/>
          </a:xfrm>
        </p:spPr>
        <p:txBody>
          <a:bodyPr>
            <a:noAutofit/>
          </a:bodyPr>
          <a:lstStyle/>
          <a:p>
            <a:r>
              <a:rPr lang="en-US" altLang="el-GR" sz="3200" dirty="0"/>
              <a:t>Stratigraphic </a:t>
            </a:r>
            <a:r>
              <a:rPr lang="en-US" altLang="el-GR" sz="3200" dirty="0"/>
              <a:t>Genesis and Excavation Genesis </a:t>
            </a:r>
            <a:endParaRPr lang="el-GR" altLang="el-GR" sz="3200" dirty="0"/>
          </a:p>
        </p:txBody>
      </p:sp>
      <p:sp>
        <p:nvSpPr>
          <p:cNvPr id="13317" name="Text Box 11"/>
          <p:cNvSpPr txBox="1">
            <a:spLocks noChangeAspect="1" noChangeArrowheads="1"/>
          </p:cNvSpPr>
          <p:nvPr/>
        </p:nvSpPr>
        <p:spPr bwMode="auto">
          <a:xfrm>
            <a:off x="8088923" y="2583475"/>
            <a:ext cx="1977782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A1 Excavation Process Unit</a:t>
            </a:r>
            <a:endParaRPr lang="el-GR" altLang="el-GR" sz="1108" dirty="0"/>
          </a:p>
        </p:txBody>
      </p:sp>
      <p:sp>
        <p:nvSpPr>
          <p:cNvPr id="13318" name="Text Box 66"/>
          <p:cNvSpPr txBox="1">
            <a:spLocks noChangeAspect="1" noChangeArrowheads="1"/>
          </p:cNvSpPr>
          <p:nvPr/>
        </p:nvSpPr>
        <p:spPr bwMode="auto">
          <a:xfrm>
            <a:off x="8662378" y="1710106"/>
            <a:ext cx="828430" cy="26282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108"/>
              <a:t>E7 Activity</a:t>
            </a:r>
          </a:p>
        </p:txBody>
      </p:sp>
      <p:sp>
        <p:nvSpPr>
          <p:cNvPr id="13319" name="Text Box 11"/>
          <p:cNvSpPr txBox="1">
            <a:spLocks noChangeAspect="1" noChangeArrowheads="1"/>
          </p:cNvSpPr>
          <p:nvPr/>
        </p:nvSpPr>
        <p:spPr bwMode="auto">
          <a:xfrm>
            <a:off x="3776297" y="4646737"/>
            <a:ext cx="1514514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/>
              <a:t>A8 Stratigraphic Unit</a:t>
            </a:r>
          </a:p>
        </p:txBody>
      </p:sp>
      <p:sp>
        <p:nvSpPr>
          <p:cNvPr id="13320" name="Text Box 11"/>
          <p:cNvSpPr txBox="1">
            <a:spLocks noChangeAspect="1" noChangeArrowheads="1"/>
          </p:cNvSpPr>
          <p:nvPr/>
        </p:nvSpPr>
        <p:spPr bwMode="auto">
          <a:xfrm>
            <a:off x="3670894" y="5792664"/>
            <a:ext cx="1828703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/>
              <a:t>A3 Stratigraphic Interface</a:t>
            </a:r>
          </a:p>
        </p:txBody>
      </p:sp>
      <p:sp>
        <p:nvSpPr>
          <p:cNvPr id="13321" name="Text Box 11"/>
          <p:cNvSpPr txBox="1">
            <a:spLocks noChangeAspect="1" noChangeArrowheads="1"/>
          </p:cNvSpPr>
          <p:nvPr/>
        </p:nvSpPr>
        <p:spPr bwMode="auto">
          <a:xfrm>
            <a:off x="3618036" y="3297117"/>
            <a:ext cx="1828703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/>
              <a:t>A4 Stratigraphic Genesis </a:t>
            </a:r>
          </a:p>
        </p:txBody>
      </p:sp>
      <p:sp>
        <p:nvSpPr>
          <p:cNvPr id="23562" name="Text Box 15"/>
          <p:cNvSpPr txBox="1">
            <a:spLocks noChangeAspect="1" noChangeArrowheads="1"/>
          </p:cNvSpPr>
          <p:nvPr/>
        </p:nvSpPr>
        <p:spPr bwMode="auto">
          <a:xfrm>
            <a:off x="6014393" y="3206525"/>
            <a:ext cx="1590500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S10 Material Substantial</a:t>
            </a:r>
          </a:p>
        </p:txBody>
      </p:sp>
      <p:cxnSp>
        <p:nvCxnSpPr>
          <p:cNvPr id="13323" name="Straight Arrow Connector 86"/>
          <p:cNvCxnSpPr>
            <a:cxnSpLocks noChangeShapeType="1"/>
            <a:stCxn id="13321" idx="2"/>
            <a:endCxn id="13319" idx="0"/>
          </p:cNvCxnSpPr>
          <p:nvPr/>
        </p:nvCxnSpPr>
        <p:spPr bwMode="auto">
          <a:xfrm>
            <a:off x="4532388" y="3559946"/>
            <a:ext cx="1167" cy="108679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4" name="Straight Arrow Connector 93"/>
          <p:cNvCxnSpPr>
            <a:cxnSpLocks noChangeShapeType="1"/>
            <a:stCxn id="13321" idx="3"/>
            <a:endCxn id="23562" idx="1"/>
          </p:cNvCxnSpPr>
          <p:nvPr/>
        </p:nvCxnSpPr>
        <p:spPr bwMode="auto">
          <a:xfrm flipV="1">
            <a:off x="5446739" y="3337939"/>
            <a:ext cx="567655" cy="905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Arrow Connector 100"/>
          <p:cNvCxnSpPr>
            <a:cxnSpLocks noChangeShapeType="1"/>
            <a:stCxn id="13319" idx="0"/>
            <a:endCxn id="13337" idx="2"/>
          </p:cNvCxnSpPr>
          <p:nvPr/>
        </p:nvCxnSpPr>
        <p:spPr bwMode="auto">
          <a:xfrm flipH="1" flipV="1">
            <a:off x="2767240" y="4078692"/>
            <a:ext cx="1766315" cy="568045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" name="Straight Arrow Connector 108"/>
          <p:cNvCxnSpPr>
            <a:cxnSpLocks noChangeShapeType="1"/>
            <a:stCxn id="13317" idx="0"/>
            <a:endCxn id="13318" idx="2"/>
          </p:cNvCxnSpPr>
          <p:nvPr/>
        </p:nvCxnSpPr>
        <p:spPr bwMode="auto">
          <a:xfrm flipH="1" flipV="1">
            <a:off x="9076594" y="1972934"/>
            <a:ext cx="1221" cy="610540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1" name="Text Box 20"/>
          <p:cNvSpPr txBox="1">
            <a:spLocks noChangeAspect="1" noChangeArrowheads="1"/>
          </p:cNvSpPr>
          <p:nvPr/>
        </p:nvSpPr>
        <p:spPr bwMode="auto">
          <a:xfrm>
            <a:off x="6671764" y="3874435"/>
            <a:ext cx="1484702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S11 Amount of Matter</a:t>
            </a:r>
          </a:p>
        </p:txBody>
      </p:sp>
      <p:cxnSp>
        <p:nvCxnSpPr>
          <p:cNvPr id="115" name="Straight Arrow Connector 114"/>
          <p:cNvCxnSpPr>
            <a:cxnSpLocks noChangeShapeType="1"/>
            <a:stCxn id="23571" idx="0"/>
            <a:endCxn id="23562" idx="2"/>
          </p:cNvCxnSpPr>
          <p:nvPr/>
        </p:nvCxnSpPr>
        <p:spPr bwMode="auto">
          <a:xfrm flipH="1" flipV="1">
            <a:off x="6809643" y="3469354"/>
            <a:ext cx="604472" cy="405081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29" name="Text Box 25"/>
          <p:cNvSpPr txBox="1">
            <a:spLocks noChangeArrowheads="1"/>
          </p:cNvSpPr>
          <p:nvPr/>
        </p:nvSpPr>
        <p:spPr bwMode="auto">
          <a:xfrm>
            <a:off x="7814269" y="2927313"/>
            <a:ext cx="986167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AP1 produced</a:t>
            </a:r>
          </a:p>
        </p:txBody>
      </p:sp>
      <p:sp>
        <p:nvSpPr>
          <p:cNvPr id="13330" name="Text Box 25"/>
          <p:cNvSpPr txBox="1">
            <a:spLocks noChangeArrowheads="1"/>
          </p:cNvSpPr>
          <p:nvPr/>
        </p:nvSpPr>
        <p:spPr bwMode="auto">
          <a:xfrm>
            <a:off x="3733801" y="3979302"/>
            <a:ext cx="986167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AP7 produced</a:t>
            </a:r>
          </a:p>
        </p:txBody>
      </p:sp>
      <p:sp>
        <p:nvSpPr>
          <p:cNvPr id="13331" name="Text Box 25"/>
          <p:cNvSpPr txBox="1">
            <a:spLocks noChangeArrowheads="1"/>
          </p:cNvSpPr>
          <p:nvPr/>
        </p:nvSpPr>
        <p:spPr bwMode="auto">
          <a:xfrm>
            <a:off x="5210908" y="3616149"/>
            <a:ext cx="1426994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AP9  took matter from</a:t>
            </a:r>
          </a:p>
        </p:txBody>
      </p:sp>
      <p:sp>
        <p:nvSpPr>
          <p:cNvPr id="13332" name="Slide Number Placeholder 2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685817" indent="-263776">
              <a:defRPr b="1">
                <a:solidFill>
                  <a:schemeClr val="tx1"/>
                </a:solidFill>
                <a:latin typeface="Arial" charset="0"/>
              </a:defRPr>
            </a:lvl2pPr>
            <a:lvl3pPr marL="1055103" indent="-211021">
              <a:defRPr b="1">
                <a:solidFill>
                  <a:schemeClr val="tx1"/>
                </a:solidFill>
                <a:latin typeface="Arial" charset="0"/>
              </a:defRPr>
            </a:lvl3pPr>
            <a:lvl4pPr marL="1477145" indent="-211021">
              <a:defRPr b="1">
                <a:solidFill>
                  <a:schemeClr val="tx1"/>
                </a:solidFill>
                <a:latin typeface="Arial" charset="0"/>
              </a:defRPr>
            </a:lvl4pPr>
            <a:lvl5pPr marL="1899186" indent="-211021">
              <a:defRPr b="1">
                <a:solidFill>
                  <a:schemeClr val="tx1"/>
                </a:solidFill>
                <a:latin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FB9F116-4B70-744F-8A0A-E5D884DD9B5C}" type="slidenum">
              <a:rPr lang="en-US" altLang="el-GR" b="0">
                <a:solidFill>
                  <a:schemeClr val="tx2"/>
                </a:solidFill>
              </a:rPr>
              <a:pPr/>
              <a:t>1</a:t>
            </a:fld>
            <a:endParaRPr lang="en-US" altLang="el-GR" b="0">
              <a:solidFill>
                <a:schemeClr val="tx2"/>
              </a:solidFill>
            </a:endParaRPr>
          </a:p>
        </p:txBody>
      </p:sp>
      <p:sp>
        <p:nvSpPr>
          <p:cNvPr id="13333" name="Text Box 11"/>
          <p:cNvSpPr txBox="1">
            <a:spLocks noChangeAspect="1" noChangeArrowheads="1"/>
          </p:cNvSpPr>
          <p:nvPr/>
        </p:nvSpPr>
        <p:spPr bwMode="auto">
          <a:xfrm>
            <a:off x="4848958" y="2470640"/>
            <a:ext cx="2480896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altLang="el-GR" sz="1108"/>
              <a:t>A5 Stratigraphic Modification Event</a:t>
            </a:r>
          </a:p>
        </p:txBody>
      </p:sp>
      <p:sp>
        <p:nvSpPr>
          <p:cNvPr id="28" name="Text Box 15"/>
          <p:cNvSpPr txBox="1">
            <a:spLocks noChangeAspect="1" noChangeArrowheads="1"/>
          </p:cNvSpPr>
          <p:nvPr/>
        </p:nvSpPr>
        <p:spPr bwMode="auto">
          <a:xfrm>
            <a:off x="2489380" y="2414956"/>
            <a:ext cx="1369286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S17 Physical Genesis</a:t>
            </a:r>
          </a:p>
        </p:txBody>
      </p:sp>
      <p:cxnSp>
        <p:nvCxnSpPr>
          <p:cNvPr id="29" name="Straight Arrow Connector 28"/>
          <p:cNvCxnSpPr>
            <a:cxnSpLocks noChangeShapeType="1"/>
            <a:stCxn id="13321" idx="0"/>
            <a:endCxn id="28" idx="2"/>
          </p:cNvCxnSpPr>
          <p:nvPr/>
        </p:nvCxnSpPr>
        <p:spPr bwMode="auto">
          <a:xfrm flipH="1" flipV="1">
            <a:off x="3174023" y="2677784"/>
            <a:ext cx="1358364" cy="619332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29"/>
          <p:cNvCxnSpPr>
            <a:cxnSpLocks noChangeShapeType="1"/>
            <a:stCxn id="13321" idx="0"/>
            <a:endCxn id="13333" idx="2"/>
          </p:cNvCxnSpPr>
          <p:nvPr/>
        </p:nvCxnSpPr>
        <p:spPr bwMode="auto">
          <a:xfrm flipV="1">
            <a:off x="4532388" y="2733468"/>
            <a:ext cx="1557019" cy="56364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7" name="Text Box 28"/>
          <p:cNvSpPr txBox="1">
            <a:spLocks noChangeAspect="1" noChangeArrowheads="1"/>
          </p:cNvSpPr>
          <p:nvPr/>
        </p:nvSpPr>
        <p:spPr bwMode="auto">
          <a:xfrm>
            <a:off x="2007577" y="3815863"/>
            <a:ext cx="1519324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1108"/>
              <a:t>S20 Physical Feature</a:t>
            </a:r>
          </a:p>
        </p:txBody>
      </p:sp>
      <p:cxnSp>
        <p:nvCxnSpPr>
          <p:cNvPr id="13338" name="Curved Connector 50"/>
          <p:cNvCxnSpPr>
            <a:cxnSpLocks noChangeShapeType="1"/>
            <a:stCxn id="13333" idx="0"/>
            <a:endCxn id="13333" idx="3"/>
          </p:cNvCxnSpPr>
          <p:nvPr/>
        </p:nvCxnSpPr>
        <p:spPr bwMode="auto">
          <a:xfrm rot="16200000" flipH="1">
            <a:off x="6643923" y="1916122"/>
            <a:ext cx="131415" cy="1240448"/>
          </a:xfrm>
          <a:prstGeom prst="curvedConnector4">
            <a:avLst>
              <a:gd name="adj1" fmla="val -173953"/>
              <a:gd name="adj2" fmla="val 11842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39" name="Text Box 25"/>
          <p:cNvSpPr txBox="1">
            <a:spLocks noChangeArrowheads="1"/>
          </p:cNvSpPr>
          <p:nvPr/>
        </p:nvSpPr>
        <p:spPr bwMode="auto">
          <a:xfrm>
            <a:off x="6592767" y="2081630"/>
            <a:ext cx="1933543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AP13 has stratigraphic relation</a:t>
            </a:r>
          </a:p>
        </p:txBody>
      </p:sp>
      <p:sp>
        <p:nvSpPr>
          <p:cNvPr id="13340" name="Text Box 25"/>
          <p:cNvSpPr txBox="1">
            <a:spLocks noChangeArrowheads="1"/>
          </p:cNvSpPr>
          <p:nvPr/>
        </p:nvSpPr>
        <p:spPr bwMode="auto">
          <a:xfrm>
            <a:off x="4884129" y="4112653"/>
            <a:ext cx="987771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AP8 disturbed</a:t>
            </a:r>
          </a:p>
        </p:txBody>
      </p:sp>
      <p:cxnSp>
        <p:nvCxnSpPr>
          <p:cNvPr id="65" name="Straight Arrow Connector 64"/>
          <p:cNvCxnSpPr>
            <a:cxnSpLocks noChangeShapeType="1"/>
            <a:stCxn id="13320" idx="0"/>
            <a:endCxn id="13319" idx="2"/>
          </p:cNvCxnSpPr>
          <p:nvPr/>
        </p:nvCxnSpPr>
        <p:spPr bwMode="auto">
          <a:xfrm flipH="1" flipV="1">
            <a:off x="4533555" y="4909565"/>
            <a:ext cx="51691" cy="883098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2" name="Text Box 11"/>
          <p:cNvSpPr txBox="1">
            <a:spLocks noChangeAspect="1" noChangeArrowheads="1"/>
          </p:cNvSpPr>
          <p:nvPr/>
        </p:nvSpPr>
        <p:spPr bwMode="auto">
          <a:xfrm>
            <a:off x="1781319" y="5394642"/>
            <a:ext cx="2075565" cy="262829"/>
          </a:xfrm>
          <a:prstGeom prst="rect">
            <a:avLst/>
          </a:prstGeom>
          <a:gradFill rotWithShape="0">
            <a:gsLst>
              <a:gs pos="0">
                <a:srgbClr val="007E39"/>
              </a:gs>
              <a:gs pos="50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/>
              <a:t>A2 Stratigraphic Deposit Unit</a:t>
            </a:r>
          </a:p>
        </p:txBody>
      </p:sp>
      <p:cxnSp>
        <p:nvCxnSpPr>
          <p:cNvPr id="70" name="Straight Arrow Connector 69"/>
          <p:cNvCxnSpPr>
            <a:cxnSpLocks noChangeShapeType="1"/>
            <a:stCxn id="13342" idx="0"/>
            <a:endCxn id="13319" idx="2"/>
          </p:cNvCxnSpPr>
          <p:nvPr/>
        </p:nvCxnSpPr>
        <p:spPr bwMode="auto">
          <a:xfrm flipV="1">
            <a:off x="2819102" y="4909565"/>
            <a:ext cx="1714453" cy="48507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prstDash val="dash"/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4" name="Curved Connector 50"/>
          <p:cNvCxnSpPr>
            <a:cxnSpLocks noChangeShapeType="1"/>
            <a:stCxn id="13342" idx="2"/>
            <a:endCxn id="13320" idx="2"/>
          </p:cNvCxnSpPr>
          <p:nvPr/>
        </p:nvCxnSpPr>
        <p:spPr bwMode="auto">
          <a:xfrm rot="16200000" flipH="1">
            <a:off x="3503162" y="4973409"/>
            <a:ext cx="398022" cy="1766144"/>
          </a:xfrm>
          <a:prstGeom prst="curvedConnector3">
            <a:avLst>
              <a:gd name="adj1" fmla="val 15743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5" name="Text Box 25"/>
          <p:cNvSpPr txBox="1">
            <a:spLocks noChangeArrowheads="1"/>
          </p:cNvSpPr>
          <p:nvPr/>
        </p:nvSpPr>
        <p:spPr bwMode="auto">
          <a:xfrm>
            <a:off x="2638738" y="6223539"/>
            <a:ext cx="1311578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AP12 is confined by</a:t>
            </a:r>
          </a:p>
        </p:txBody>
      </p:sp>
      <p:sp>
        <p:nvSpPr>
          <p:cNvPr id="90" name="Text Box 44"/>
          <p:cNvSpPr txBox="1">
            <a:spLocks noChangeAspect="1" noChangeArrowheads="1"/>
          </p:cNvSpPr>
          <p:nvPr/>
        </p:nvSpPr>
        <p:spPr bwMode="auto">
          <a:xfrm>
            <a:off x="2676383" y="1597271"/>
            <a:ext cx="1007007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108" dirty="0"/>
              <a:t>S18 Alteration</a:t>
            </a:r>
          </a:p>
        </p:txBody>
      </p:sp>
      <p:cxnSp>
        <p:nvCxnSpPr>
          <p:cNvPr id="91" name="Straight Arrow Connector 90"/>
          <p:cNvCxnSpPr>
            <a:cxnSpLocks noChangeShapeType="1"/>
            <a:stCxn id="13333" idx="0"/>
            <a:endCxn id="90" idx="2"/>
          </p:cNvCxnSpPr>
          <p:nvPr/>
        </p:nvCxnSpPr>
        <p:spPr bwMode="auto">
          <a:xfrm flipH="1" flipV="1">
            <a:off x="3179886" y="1860099"/>
            <a:ext cx="2909520" cy="610540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" name="Straight Arrow Connector 96"/>
          <p:cNvCxnSpPr>
            <a:cxnSpLocks noChangeShapeType="1"/>
            <a:stCxn id="28" idx="0"/>
            <a:endCxn id="90" idx="2"/>
          </p:cNvCxnSpPr>
          <p:nvPr/>
        </p:nvCxnSpPr>
        <p:spPr bwMode="auto">
          <a:xfrm flipV="1">
            <a:off x="3174024" y="1860099"/>
            <a:ext cx="5863" cy="55485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49" name="Text Box 11"/>
          <p:cNvSpPr txBox="1">
            <a:spLocks noChangeAspect="1" noChangeArrowheads="1"/>
          </p:cNvSpPr>
          <p:nvPr/>
        </p:nvSpPr>
        <p:spPr bwMode="auto">
          <a:xfrm>
            <a:off x="5616180" y="4739420"/>
            <a:ext cx="1558440" cy="26282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de-DE"/>
            </a:defPPr>
            <a:lvl1pPr algn="ctr">
              <a:defRPr sz="1108"/>
            </a:lvl1pPr>
          </a:lstStyle>
          <a:p>
            <a:r>
              <a:rPr lang="en-GB" altLang="el-GR" dirty="0"/>
              <a:t>S22 </a:t>
            </a:r>
            <a:r>
              <a:rPr lang="en-GB" altLang="el-GR" dirty="0"/>
              <a:t>Segment of Matter</a:t>
            </a:r>
          </a:p>
        </p:txBody>
      </p:sp>
      <p:sp>
        <p:nvSpPr>
          <p:cNvPr id="13350" name="Text Box 28"/>
          <p:cNvSpPr txBox="1">
            <a:spLocks noChangeAspect="1" noChangeArrowheads="1"/>
          </p:cNvSpPr>
          <p:nvPr/>
        </p:nvSpPr>
        <p:spPr bwMode="auto">
          <a:xfrm>
            <a:off x="5986769" y="6052465"/>
            <a:ext cx="1529862" cy="26282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l-GR" sz="1108"/>
              <a:t>E18 Physical Thing</a:t>
            </a:r>
          </a:p>
        </p:txBody>
      </p:sp>
      <p:cxnSp>
        <p:nvCxnSpPr>
          <p:cNvPr id="13351" name="Straight Arrow Connector 86"/>
          <p:cNvCxnSpPr>
            <a:cxnSpLocks noChangeShapeType="1"/>
            <a:stCxn id="13319" idx="2"/>
            <a:endCxn id="13350" idx="0"/>
          </p:cNvCxnSpPr>
          <p:nvPr/>
        </p:nvCxnSpPr>
        <p:spPr bwMode="auto">
          <a:xfrm>
            <a:off x="4533554" y="4909566"/>
            <a:ext cx="2218146" cy="11428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53" name="Curved Connector 50"/>
          <p:cNvCxnSpPr>
            <a:cxnSpLocks noChangeShapeType="1"/>
            <a:stCxn id="13319" idx="1"/>
            <a:endCxn id="13319" idx="2"/>
          </p:cNvCxnSpPr>
          <p:nvPr/>
        </p:nvCxnSpPr>
        <p:spPr bwMode="auto">
          <a:xfrm rot="10800000" flipH="1" flipV="1">
            <a:off x="3776297" y="4778151"/>
            <a:ext cx="757257" cy="131414"/>
          </a:xfrm>
          <a:prstGeom prst="curvedConnector4">
            <a:avLst>
              <a:gd name="adj1" fmla="val -30188"/>
              <a:gd name="adj2" fmla="val 27395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4" name="Text Box 25"/>
          <p:cNvSpPr txBox="1">
            <a:spLocks noChangeArrowheads="1"/>
          </p:cNvSpPr>
          <p:nvPr/>
        </p:nvSpPr>
        <p:spPr bwMode="auto">
          <a:xfrm>
            <a:off x="1833198" y="4675361"/>
            <a:ext cx="1688283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AP11 has physical relation</a:t>
            </a:r>
          </a:p>
        </p:txBody>
      </p:sp>
      <p:sp>
        <p:nvSpPr>
          <p:cNvPr id="13355" name="Text Box 25"/>
          <p:cNvSpPr txBox="1">
            <a:spLocks noChangeArrowheads="1"/>
          </p:cNvSpPr>
          <p:nvPr/>
        </p:nvSpPr>
        <p:spPr bwMode="auto">
          <a:xfrm>
            <a:off x="5285540" y="4461414"/>
            <a:ext cx="1016625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AP10 is part of</a:t>
            </a:r>
          </a:p>
        </p:txBody>
      </p:sp>
      <p:cxnSp>
        <p:nvCxnSpPr>
          <p:cNvPr id="13356" name="Straight Arrow Connector 86"/>
          <p:cNvCxnSpPr>
            <a:cxnSpLocks noChangeShapeType="1"/>
            <a:stCxn id="13319" idx="3"/>
            <a:endCxn id="13349" idx="1"/>
          </p:cNvCxnSpPr>
          <p:nvPr/>
        </p:nvCxnSpPr>
        <p:spPr bwMode="auto">
          <a:xfrm>
            <a:off x="5290812" y="4778152"/>
            <a:ext cx="325369" cy="9268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57" name="Rectangle 1"/>
          <p:cNvSpPr>
            <a:spLocks noChangeArrowheads="1"/>
          </p:cNvSpPr>
          <p:nvPr/>
        </p:nvSpPr>
        <p:spPr bwMode="auto">
          <a:xfrm>
            <a:off x="1633906" y="2839916"/>
            <a:ext cx="2060331" cy="94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1108" b="0"/>
              <a:t>A process resulting in the displacement of a limited amount of matter which has settled into a relatively stable form</a:t>
            </a:r>
            <a:endParaRPr lang="el-GR" altLang="el-GR" sz="1108" b="0"/>
          </a:p>
        </p:txBody>
      </p:sp>
      <p:sp>
        <p:nvSpPr>
          <p:cNvPr id="54" name="Text Box 11"/>
          <p:cNvSpPr txBox="1">
            <a:spLocks noChangeAspect="1" noChangeArrowheads="1"/>
          </p:cNvSpPr>
          <p:nvPr/>
        </p:nvSpPr>
        <p:spPr bwMode="auto">
          <a:xfrm>
            <a:off x="8253694" y="4207084"/>
            <a:ext cx="1780613" cy="26282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66000">
                <a:srgbClr val="D7E9DA"/>
              </a:gs>
              <a:gs pos="100000">
                <a:srgbClr val="007E39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49846" rIns="49846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altLang="el-GR" sz="1108" dirty="0" err="1"/>
              <a:t>Axx</a:t>
            </a:r>
            <a:r>
              <a:rPr lang="en-GB" altLang="el-GR" sz="1108" dirty="0"/>
              <a:t> Excavation Interface</a:t>
            </a:r>
          </a:p>
        </p:txBody>
      </p:sp>
      <p:cxnSp>
        <p:nvCxnSpPr>
          <p:cNvPr id="55" name="Straight Arrow Connector 121"/>
          <p:cNvCxnSpPr>
            <a:cxnSpLocks noChangeShapeType="1"/>
            <a:stCxn id="13317" idx="2"/>
            <a:endCxn id="54" idx="0"/>
          </p:cNvCxnSpPr>
          <p:nvPr/>
        </p:nvCxnSpPr>
        <p:spPr bwMode="auto">
          <a:xfrm>
            <a:off x="9077814" y="2846303"/>
            <a:ext cx="66186" cy="13607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Text Box 25"/>
          <p:cNvSpPr txBox="1">
            <a:spLocks noChangeArrowheads="1"/>
          </p:cNvSpPr>
          <p:nvPr/>
        </p:nvSpPr>
        <p:spPr bwMode="auto">
          <a:xfrm>
            <a:off x="8882435" y="3612412"/>
            <a:ext cx="1441420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defPPr>
              <a:defRPr lang="de-DE"/>
            </a:defPPr>
            <a:lvl1pPr>
              <a:defRPr sz="923" b="1"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b="1">
                <a:latin typeface="Arial" charset="0"/>
              </a:defRPr>
            </a:lvl2pPr>
            <a:lvl3pPr marL="1143000" indent="-228600">
              <a:defRPr b="1">
                <a:latin typeface="Arial" charset="0"/>
              </a:defRPr>
            </a:lvl3pPr>
            <a:lvl4pPr marL="1600200" indent="-228600">
              <a:defRPr b="1">
                <a:latin typeface="Arial" charset="0"/>
              </a:defRPr>
            </a:lvl4pPr>
            <a:lvl5pPr marL="2057400" indent="-228600">
              <a:defRPr b="1"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9pPr>
          </a:lstStyle>
          <a:p>
            <a:r>
              <a:rPr lang="en-US" altLang="el-GR" dirty="0"/>
              <a:t>AP4 produced surface</a:t>
            </a:r>
            <a:endParaRPr lang="en-US" altLang="el-GR" dirty="0"/>
          </a:p>
        </p:txBody>
      </p:sp>
      <p:sp>
        <p:nvSpPr>
          <p:cNvPr id="13352" name="Text Box 25"/>
          <p:cNvSpPr txBox="1">
            <a:spLocks noChangeArrowheads="1"/>
          </p:cNvSpPr>
          <p:nvPr/>
        </p:nvSpPr>
        <p:spPr bwMode="auto">
          <a:xfrm>
            <a:off x="5677543" y="5643044"/>
            <a:ext cx="1920719" cy="234360"/>
          </a:xfrm>
          <a:prstGeom prst="rect">
            <a:avLst/>
          </a:prstGeom>
          <a:solidFill>
            <a:srgbClr val="D7E9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923">
                <a:ea typeface="Arial" charset="0"/>
                <a:cs typeface="Arial" charset="0"/>
              </a:rPr>
              <a:t>AP24 is or contains remains of</a:t>
            </a:r>
          </a:p>
        </p:txBody>
      </p:sp>
      <p:sp>
        <p:nvSpPr>
          <p:cNvPr id="6" name="Rectangle 5"/>
          <p:cNvSpPr/>
          <p:nvPr/>
        </p:nvSpPr>
        <p:spPr>
          <a:xfrm>
            <a:off x="7026001" y="267511"/>
            <a:ext cx="32727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/>
              <a:t>Excavation </a:t>
            </a:r>
            <a:r>
              <a:rPr lang="en-US" sz="2800" b="1"/>
              <a:t>Interface </a:t>
            </a:r>
            <a:endParaRPr lang="en-US" sz="2800"/>
          </a:p>
        </p:txBody>
      </p:sp>
      <p:sp>
        <p:nvSpPr>
          <p:cNvPr id="63" name="Text Box 25"/>
          <p:cNvSpPr txBox="1">
            <a:spLocks noChangeArrowheads="1"/>
          </p:cNvSpPr>
          <p:nvPr/>
        </p:nvSpPr>
        <p:spPr bwMode="auto">
          <a:xfrm>
            <a:off x="7651562" y="4871842"/>
            <a:ext cx="1034257" cy="234360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none" anchor="ctr">
            <a:spAutoFit/>
          </a:bodyPr>
          <a:lstStyle>
            <a:defPPr>
              <a:defRPr lang="de-DE"/>
            </a:defPPr>
            <a:lvl1pPr>
              <a:defRPr sz="923" b="1"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b="1">
                <a:latin typeface="Arial" charset="0"/>
              </a:defRPr>
            </a:lvl2pPr>
            <a:lvl3pPr marL="1143000" indent="-228600">
              <a:defRPr b="1">
                <a:latin typeface="Arial" charset="0"/>
              </a:defRPr>
            </a:lvl3pPr>
            <a:lvl4pPr marL="1600200" indent="-228600">
              <a:defRPr b="1">
                <a:latin typeface="Arial" charset="0"/>
              </a:defRPr>
            </a:lvl4pPr>
            <a:lvl5pPr marL="2057400" indent="-228600">
              <a:defRPr b="1"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Arial" charset="0"/>
              </a:defRPr>
            </a:lvl9pPr>
          </a:lstStyle>
          <a:p>
            <a:r>
              <a:rPr lang="en-US" altLang="el-GR" dirty="0" err="1"/>
              <a:t>APxx</a:t>
            </a:r>
            <a:r>
              <a:rPr lang="en-US" altLang="el-GR" dirty="0"/>
              <a:t> confines</a:t>
            </a:r>
            <a:endParaRPr lang="en-US" altLang="el-GR" dirty="0"/>
          </a:p>
        </p:txBody>
      </p:sp>
      <p:cxnSp>
        <p:nvCxnSpPr>
          <p:cNvPr id="66" name="Curved Connector 50"/>
          <p:cNvCxnSpPr>
            <a:cxnSpLocks noChangeShapeType="1"/>
            <a:stCxn id="13349" idx="3"/>
            <a:endCxn id="54" idx="2"/>
          </p:cNvCxnSpPr>
          <p:nvPr/>
        </p:nvCxnSpPr>
        <p:spPr bwMode="auto">
          <a:xfrm flipV="1">
            <a:off x="7174620" y="4469912"/>
            <a:ext cx="1969380" cy="40092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242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151</Words>
  <Application>Microsoft Macintosh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Stratigraphic Genesis and Excavation Genesis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gery</dc:creator>
  <cp:lastModifiedBy>gery</cp:lastModifiedBy>
  <cp:revision>2</cp:revision>
  <dcterms:created xsi:type="dcterms:W3CDTF">2017-09-28T11:09:11Z</dcterms:created>
  <dcterms:modified xsi:type="dcterms:W3CDTF">2017-09-28T11:10:44Z</dcterms:modified>
</cp:coreProperties>
</file>