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4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0182-69CB-411A-B246-8344107232BD}" type="datetimeFigureOut">
              <a:rPr lang="en-GB" smtClean="0"/>
              <a:t>03/08/2016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7E03-F055-4613-8B3C-43D6BAF108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914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0182-69CB-411A-B246-8344107232BD}" type="datetimeFigureOut">
              <a:rPr lang="en-GB" smtClean="0"/>
              <a:t>03/08/2016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7E03-F055-4613-8B3C-43D6BAF108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0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0182-69CB-411A-B246-8344107232BD}" type="datetimeFigureOut">
              <a:rPr lang="en-GB" smtClean="0"/>
              <a:t>03/08/2016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7E03-F055-4613-8B3C-43D6BAF108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73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0182-69CB-411A-B246-8344107232BD}" type="datetimeFigureOut">
              <a:rPr lang="en-GB" smtClean="0"/>
              <a:t>03/08/2016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7E03-F055-4613-8B3C-43D6BAF108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39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0182-69CB-411A-B246-8344107232BD}" type="datetimeFigureOut">
              <a:rPr lang="en-GB" smtClean="0"/>
              <a:t>03/08/2016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7E03-F055-4613-8B3C-43D6BAF108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915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0182-69CB-411A-B246-8344107232BD}" type="datetimeFigureOut">
              <a:rPr lang="en-GB" smtClean="0"/>
              <a:t>03/08/2016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7E03-F055-4613-8B3C-43D6BAF108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235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0182-69CB-411A-B246-8344107232BD}" type="datetimeFigureOut">
              <a:rPr lang="en-GB" smtClean="0"/>
              <a:t>03/08/2016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7E03-F055-4613-8B3C-43D6BAF108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605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0182-69CB-411A-B246-8344107232BD}" type="datetimeFigureOut">
              <a:rPr lang="en-GB" smtClean="0"/>
              <a:t>03/08/2016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7E03-F055-4613-8B3C-43D6BAF108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48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0182-69CB-411A-B246-8344107232BD}" type="datetimeFigureOut">
              <a:rPr lang="en-GB" smtClean="0"/>
              <a:t>03/08/2016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7E03-F055-4613-8B3C-43D6BAF108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268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0182-69CB-411A-B246-8344107232BD}" type="datetimeFigureOut">
              <a:rPr lang="en-GB" smtClean="0"/>
              <a:t>03/08/2016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7E03-F055-4613-8B3C-43D6BAF108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98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0182-69CB-411A-B246-8344107232BD}" type="datetimeFigureOut">
              <a:rPr lang="en-GB" smtClean="0"/>
              <a:t>03/08/2016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7E03-F055-4613-8B3C-43D6BAF108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996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B0182-69CB-411A-B246-8344107232BD}" type="datetimeFigureOut">
              <a:rPr lang="en-GB" smtClean="0"/>
              <a:t>03/08/2016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D7E03-F055-4613-8B3C-43D6BAF108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63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Possible enhancements to education matrix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735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Possible new types/subtypes of audience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Observation Researcher</a:t>
            </a:r>
          </a:p>
          <a:p>
            <a:pPr lvl="1"/>
            <a:r>
              <a:rPr lang="en-GB" dirty="0"/>
              <a:t>Field observation and experiments</a:t>
            </a:r>
          </a:p>
          <a:p>
            <a:r>
              <a:rPr lang="en-GB" dirty="0"/>
              <a:t>Synthetic Researcher</a:t>
            </a:r>
          </a:p>
          <a:p>
            <a:r>
              <a:rPr lang="en-GB" dirty="0"/>
              <a:t>Collection Keeping Researcher</a:t>
            </a:r>
          </a:p>
          <a:p>
            <a:pPr lvl="1"/>
            <a:r>
              <a:rPr lang="en-GB" dirty="0"/>
              <a:t>Curator</a:t>
            </a:r>
          </a:p>
          <a:p>
            <a:r>
              <a:rPr lang="en-GB" dirty="0"/>
              <a:t>Conservator</a:t>
            </a:r>
          </a:p>
          <a:p>
            <a:pPr lvl="1"/>
            <a:r>
              <a:rPr lang="en-GB" dirty="0"/>
              <a:t>Characterised by use of a reference database</a:t>
            </a:r>
          </a:p>
          <a:p>
            <a:r>
              <a:rPr lang="en-GB" dirty="0"/>
              <a:t>Analytical Scientist</a:t>
            </a:r>
          </a:p>
          <a:p>
            <a:pPr lvl="1"/>
            <a:r>
              <a:rPr lang="en-GB" dirty="0"/>
              <a:t>Creates and curates reference database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381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Progress on the modules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Language of the CRM: Complete and delivered multiple times in Brazil and Texas</a:t>
            </a:r>
            <a:endParaRPr lang="en-CA" dirty="0"/>
          </a:p>
          <a:p>
            <a:pPr lvl="0"/>
            <a:r>
              <a:rPr lang="en-US" dirty="0"/>
              <a:t>Questions: Research being undertaken at FORTH plus now PPL</a:t>
            </a:r>
            <a:endParaRPr lang="en-CA" dirty="0"/>
          </a:p>
          <a:p>
            <a:pPr lvl="0"/>
            <a:r>
              <a:rPr lang="en-US" dirty="0"/>
              <a:t>Concepts: 80% complete: related paper at CAA Oslo (forthcoming)</a:t>
            </a:r>
            <a:endParaRPr lang="en-CA" dirty="0"/>
          </a:p>
          <a:p>
            <a:pPr lvl="0"/>
            <a:r>
              <a:rPr lang="en-US" dirty="0"/>
              <a:t>Mapping: Outline </a:t>
            </a:r>
            <a:endParaRPr lang="en-CA" dirty="0"/>
          </a:p>
          <a:p>
            <a:pPr lvl="0"/>
            <a:r>
              <a:rPr lang="en-US" dirty="0"/>
              <a:t>Extension: Planning</a:t>
            </a:r>
            <a:endParaRPr lang="en-CA" dirty="0"/>
          </a:p>
          <a:p>
            <a:pPr lvl="0"/>
            <a:r>
              <a:rPr lang="en-GB" dirty="0"/>
              <a:t>Applied Principles: Concept only</a:t>
            </a:r>
            <a:endParaRPr lang="en-CA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9515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Our CRM-SIG activities as </a:t>
            </a:r>
            <a:r>
              <a:rPr lang="en-GB" dirty="0" err="1"/>
              <a:t>rdf</a:t>
            </a:r>
            <a:r>
              <a:rPr lang="en-GB" dirty="0"/>
              <a:t> CRM LOD. </a:t>
            </a:r>
            <a:r>
              <a:rPr lang="en-GB"/>
              <a:t>Crowd source!</a:t>
            </a:r>
            <a:endParaRPr lang="en-GB" dirty="0"/>
          </a:p>
          <a:p>
            <a:r>
              <a:rPr lang="en-US" dirty="0" err="1"/>
              <a:t>Bladerunner</a:t>
            </a:r>
            <a:r>
              <a:rPr lang="en-US" dirty="0"/>
              <a:t> dataset </a:t>
            </a:r>
          </a:p>
          <a:p>
            <a:r>
              <a:rPr lang="en-US" dirty="0"/>
              <a:t>Eiffel Tower dataset </a:t>
            </a:r>
          </a:p>
          <a:p>
            <a:r>
              <a:rPr lang="en-US" dirty="0"/>
              <a:t>Otzi Iceman Dataset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7245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111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Possible enhancements to education matrix</vt:lpstr>
      <vt:lpstr>Possible new types/subtypes of audience</vt:lpstr>
      <vt:lpstr>Progress on the modules</vt:lpstr>
      <vt:lpstr>Data sets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enhancements to education matrix</dc:title>
  <dc:creator>Stephen Stead</dc:creator>
  <cp:lastModifiedBy>Stephen Stead</cp:lastModifiedBy>
  <cp:revision>3</cp:revision>
  <dcterms:created xsi:type="dcterms:W3CDTF">2016-08-03T06:18:06Z</dcterms:created>
  <dcterms:modified xsi:type="dcterms:W3CDTF">2016-08-03T06:25:32Z</dcterms:modified>
</cp:coreProperties>
</file>