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</p:sldIdLst>
  <p:sldSz cx="12192000" cy="6858000"/>
  <p:notesSz cx="6858000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52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0" y="9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522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334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51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991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59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17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452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74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78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020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63E61-2D72-4FAC-9EDE-BA91A0453CEA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873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 Box 8"/>
          <p:cNvSpPr txBox="1">
            <a:spLocks noChangeAspect="1" noChangeArrowheads="1"/>
          </p:cNvSpPr>
          <p:nvPr/>
        </p:nvSpPr>
        <p:spPr bwMode="auto">
          <a:xfrm>
            <a:off x="4605693" y="1554801"/>
            <a:ext cx="1772171" cy="276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0" hangingPunct="0">
              <a:buFontTx/>
              <a:buNone/>
              <a:defRPr/>
            </a:pP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E29 Design or Procedure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5" name="AutoShape 22"/>
          <p:cNvCxnSpPr>
            <a:cxnSpLocks noChangeShapeType="1"/>
            <a:stCxn id="124" idx="0"/>
            <a:endCxn id="76" idx="2"/>
          </p:cNvCxnSpPr>
          <p:nvPr/>
        </p:nvCxnSpPr>
        <p:spPr bwMode="auto">
          <a:xfrm rot="16200000" flipV="1">
            <a:off x="1623835" y="1253863"/>
            <a:ext cx="578703" cy="1853197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AutoShape 22"/>
          <p:cNvCxnSpPr>
            <a:cxnSpLocks noChangeShapeType="1"/>
            <a:stCxn id="124" idx="1"/>
            <a:endCxn id="78" idx="3"/>
          </p:cNvCxnSpPr>
          <p:nvPr/>
        </p:nvCxnSpPr>
        <p:spPr bwMode="auto">
          <a:xfrm flipH="1">
            <a:off x="1098613" y="2608313"/>
            <a:ext cx="1016933" cy="10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0" name="Text Box 51"/>
          <p:cNvSpPr txBox="1">
            <a:spLocks noChangeArrowheads="1"/>
          </p:cNvSpPr>
          <p:nvPr/>
        </p:nvSpPr>
        <p:spPr bwMode="auto">
          <a:xfrm>
            <a:off x="6283414" y="2342839"/>
            <a:ext cx="1103187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P94 </a:t>
            </a:r>
            <a:r>
              <a:rPr lang="en-US" altLang="en-US" sz="1100" dirty="0" smtClean="0">
                <a:latin typeface="Times New Roman" panose="02020603050405020304" pitchFamily="18" charset="0"/>
              </a:rPr>
              <a:t>has created</a:t>
            </a:r>
            <a:endParaRPr lang="en-US" altLang="en-US" sz="1100" dirty="0">
              <a:latin typeface="Times New Roman" panose="02020603050405020304" pitchFamily="18" charset="0"/>
            </a:endParaRPr>
          </a:p>
        </p:txBody>
      </p:sp>
      <p:cxnSp>
        <p:nvCxnSpPr>
          <p:cNvPr id="176" name="AutoShape 22"/>
          <p:cNvCxnSpPr>
            <a:cxnSpLocks noChangeShapeType="1"/>
            <a:stCxn id="59" idx="3"/>
            <a:endCxn id="65" idx="1"/>
          </p:cNvCxnSpPr>
          <p:nvPr/>
        </p:nvCxnSpPr>
        <p:spPr bwMode="auto">
          <a:xfrm flipV="1">
            <a:off x="6008940" y="2594316"/>
            <a:ext cx="1405761" cy="156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1" name="AutoShape 22"/>
          <p:cNvCxnSpPr>
            <a:cxnSpLocks noChangeShapeType="1"/>
            <a:stCxn id="72" idx="1"/>
            <a:endCxn id="59" idx="2"/>
          </p:cNvCxnSpPr>
          <p:nvPr/>
        </p:nvCxnSpPr>
        <p:spPr bwMode="auto">
          <a:xfrm rot="10800000">
            <a:off x="5491780" y="2734383"/>
            <a:ext cx="1940530" cy="655351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9" name="Text Box 8"/>
          <p:cNvSpPr txBox="1">
            <a:spLocks noChangeAspect="1" noChangeArrowheads="1"/>
          </p:cNvSpPr>
          <p:nvPr/>
        </p:nvSpPr>
        <p:spPr bwMode="auto">
          <a:xfrm>
            <a:off x="4974619" y="2457383"/>
            <a:ext cx="1034321" cy="276999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0" hangingPunct="0">
              <a:buFontTx/>
              <a:buNone/>
              <a:defRPr/>
            </a:pPr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Activity Plan</a:t>
            </a:r>
            <a:endParaRPr lang="en-GB" sz="1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2" name="Straight Arrow Connector 61"/>
          <p:cNvCxnSpPr>
            <a:cxnSpLocks noChangeShapeType="1"/>
            <a:stCxn id="59" idx="0"/>
            <a:endCxn id="161" idx="2"/>
          </p:cNvCxnSpPr>
          <p:nvPr/>
        </p:nvCxnSpPr>
        <p:spPr bwMode="auto">
          <a:xfrm flipH="1" flipV="1">
            <a:off x="5491779" y="1831800"/>
            <a:ext cx="1" cy="62558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Text Box 51"/>
          <p:cNvSpPr txBox="1">
            <a:spLocks noChangeArrowheads="1"/>
          </p:cNvSpPr>
          <p:nvPr/>
        </p:nvSpPr>
        <p:spPr bwMode="auto">
          <a:xfrm>
            <a:off x="7414701" y="2455816"/>
            <a:ext cx="1080745" cy="276999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200" dirty="0" smtClean="0">
                <a:latin typeface="Times New Roman" panose="02020603050405020304" pitchFamily="18" charset="0"/>
              </a:rPr>
              <a:t>E65 Creation </a:t>
            </a:r>
          </a:p>
        </p:txBody>
      </p:sp>
      <p:sp>
        <p:nvSpPr>
          <p:cNvPr id="72" name="Text Box 51"/>
          <p:cNvSpPr txBox="1">
            <a:spLocks noChangeArrowheads="1"/>
          </p:cNvSpPr>
          <p:nvPr/>
        </p:nvSpPr>
        <p:spPr bwMode="auto">
          <a:xfrm>
            <a:off x="7432310" y="3251233"/>
            <a:ext cx="894347" cy="276999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200" dirty="0" smtClean="0"/>
              <a:t>E7 Activity</a:t>
            </a:r>
            <a:endParaRPr lang="en-US" altLang="en-US" sz="1200" dirty="0"/>
          </a:p>
        </p:txBody>
      </p:sp>
      <p:sp>
        <p:nvSpPr>
          <p:cNvPr id="76" name="Text Box 8"/>
          <p:cNvSpPr txBox="1">
            <a:spLocks noChangeAspect="1" noChangeArrowheads="1"/>
          </p:cNvSpPr>
          <p:nvPr/>
        </p:nvSpPr>
        <p:spPr bwMode="auto">
          <a:xfrm>
            <a:off x="245642" y="1429445"/>
            <a:ext cx="1481889" cy="461665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0" hangingPunct="0">
              <a:buFontTx/>
              <a:buNone/>
              <a:defRPr/>
            </a:pPr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Expression </a:t>
            </a:r>
            <a:r>
              <a:rPr lang="en-GB" sz="120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Intention</a:t>
            </a:r>
            <a:endParaRPr lang="en-GB" sz="1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Text Box 8"/>
          <p:cNvSpPr txBox="1">
            <a:spLocks noChangeAspect="1" noChangeArrowheads="1"/>
          </p:cNvSpPr>
          <p:nvPr/>
        </p:nvSpPr>
        <p:spPr bwMode="auto">
          <a:xfrm>
            <a:off x="216508" y="2480588"/>
            <a:ext cx="882105" cy="276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0" hangingPunct="0">
              <a:buFontTx/>
              <a:buNone/>
              <a:defRPr/>
            </a:pP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E39 Actor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Text Box 51"/>
          <p:cNvSpPr txBox="1">
            <a:spLocks noChangeArrowheads="1"/>
          </p:cNvSpPr>
          <p:nvPr/>
        </p:nvSpPr>
        <p:spPr bwMode="auto">
          <a:xfrm>
            <a:off x="1108385" y="2360321"/>
            <a:ext cx="997389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b="1" dirty="0" smtClean="0">
                <a:solidFill>
                  <a:schemeClr val="accent1"/>
                </a:solidFill>
                <a:latin typeface="Times New Roman" panose="02020603050405020304" pitchFamily="18" charset="0"/>
              </a:rPr>
              <a:t>has intention</a:t>
            </a:r>
            <a:endParaRPr lang="en-US" altLang="en-US" sz="1100" b="1" dirty="0">
              <a:solidFill>
                <a:schemeClr val="accent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" name="Text Box 51"/>
          <p:cNvSpPr txBox="1">
            <a:spLocks noChangeArrowheads="1"/>
          </p:cNvSpPr>
          <p:nvPr/>
        </p:nvSpPr>
        <p:spPr bwMode="auto">
          <a:xfrm>
            <a:off x="9728728" y="2475321"/>
            <a:ext cx="1083951" cy="261610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E52 Time-span</a:t>
            </a:r>
            <a:endParaRPr lang="en-US" altLang="en-US" sz="11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83" name="AutoShape 22"/>
          <p:cNvCxnSpPr>
            <a:cxnSpLocks noChangeShapeType="1"/>
            <a:stCxn id="82" idx="1"/>
            <a:endCxn id="65" idx="3"/>
          </p:cNvCxnSpPr>
          <p:nvPr/>
        </p:nvCxnSpPr>
        <p:spPr bwMode="auto">
          <a:xfrm flipH="1" flipV="1">
            <a:off x="8495446" y="2594316"/>
            <a:ext cx="1233282" cy="1181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4" name="Text Box 51"/>
          <p:cNvSpPr txBox="1">
            <a:spLocks noChangeArrowheads="1"/>
          </p:cNvSpPr>
          <p:nvPr/>
        </p:nvSpPr>
        <p:spPr bwMode="auto">
          <a:xfrm>
            <a:off x="8567561" y="2401844"/>
            <a:ext cx="1180131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dirty="0" smtClean="0">
                <a:latin typeface="Times New Roman" panose="02020603050405020304" pitchFamily="18" charset="0"/>
              </a:rPr>
              <a:t>P4 has time-span</a:t>
            </a:r>
            <a:endParaRPr lang="en-US" altLang="en-US" sz="1100" dirty="0">
              <a:latin typeface="Times New Roman" panose="02020603050405020304" pitchFamily="18" charset="0"/>
            </a:endParaRPr>
          </a:p>
        </p:txBody>
      </p:sp>
      <p:sp>
        <p:nvSpPr>
          <p:cNvPr id="90" name="Text Box 8"/>
          <p:cNvSpPr txBox="1">
            <a:spLocks noChangeAspect="1" noChangeArrowheads="1"/>
          </p:cNvSpPr>
          <p:nvPr/>
        </p:nvSpPr>
        <p:spPr bwMode="auto">
          <a:xfrm>
            <a:off x="3770945" y="3824037"/>
            <a:ext cx="1720835" cy="461665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0" hangingPunct="0">
              <a:buFontTx/>
              <a:buNone/>
              <a:defRPr/>
            </a:pPr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E61 Time Primitive</a:t>
            </a:r>
          </a:p>
          <a:p>
            <a:pPr algn="ctr" eaLnBrk="0" hangingPunct="0">
              <a:buFontTx/>
              <a:buNone/>
              <a:defRPr/>
            </a:pPr>
            <a:r>
              <a:rPr lang="en-GB" sz="1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Declarative Time-span)</a:t>
            </a:r>
            <a:endParaRPr lang="en-GB" sz="1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1" name="AutoShape 22"/>
          <p:cNvCxnSpPr>
            <a:cxnSpLocks noChangeShapeType="1"/>
            <a:stCxn id="90" idx="1"/>
            <a:endCxn id="124" idx="2"/>
          </p:cNvCxnSpPr>
          <p:nvPr/>
        </p:nvCxnSpPr>
        <p:spPr bwMode="auto">
          <a:xfrm rot="10800000">
            <a:off x="2839785" y="2746812"/>
            <a:ext cx="931161" cy="130805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" name="Text Box 51"/>
          <p:cNvSpPr txBox="1">
            <a:spLocks noChangeArrowheads="1"/>
          </p:cNvSpPr>
          <p:nvPr/>
        </p:nvSpPr>
        <p:spPr bwMode="auto">
          <a:xfrm>
            <a:off x="6040097" y="3203051"/>
            <a:ext cx="938077" cy="26161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dirty="0" smtClean="0">
                <a:latin typeface="Times New Roman" panose="02020603050405020304" pitchFamily="18" charset="0"/>
              </a:rPr>
              <a:t>P67 refers to</a:t>
            </a:r>
            <a:endParaRPr lang="en-US" altLang="en-US" sz="1100" dirty="0">
              <a:latin typeface="Times New Roman" panose="02020603050405020304" pitchFamily="18" charset="0"/>
            </a:endParaRPr>
          </a:p>
        </p:txBody>
      </p:sp>
      <p:cxnSp>
        <p:nvCxnSpPr>
          <p:cNvPr id="94" name="AutoShape 22"/>
          <p:cNvCxnSpPr>
            <a:cxnSpLocks noChangeShapeType="1"/>
            <a:stCxn id="122" idx="1"/>
            <a:endCxn id="124" idx="0"/>
          </p:cNvCxnSpPr>
          <p:nvPr/>
        </p:nvCxnSpPr>
        <p:spPr bwMode="auto">
          <a:xfrm rot="10800000" flipV="1">
            <a:off x="2839785" y="1125529"/>
            <a:ext cx="4580881" cy="1344283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5" name="Text Box 51"/>
          <p:cNvSpPr txBox="1">
            <a:spLocks noChangeArrowheads="1"/>
          </p:cNvSpPr>
          <p:nvPr/>
        </p:nvSpPr>
        <p:spPr bwMode="auto">
          <a:xfrm>
            <a:off x="6040097" y="534915"/>
            <a:ext cx="902811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b="1" dirty="0">
                <a:solidFill>
                  <a:schemeClr val="accent1"/>
                </a:solidFill>
                <a:latin typeface="Times New Roman" panose="02020603050405020304" pitchFamily="18" charset="0"/>
              </a:rPr>
              <a:t>initiated by</a:t>
            </a:r>
          </a:p>
        </p:txBody>
      </p:sp>
      <p:cxnSp>
        <p:nvCxnSpPr>
          <p:cNvPr id="96" name="AutoShape 22"/>
          <p:cNvCxnSpPr>
            <a:cxnSpLocks noChangeShapeType="1"/>
            <a:stCxn id="122" idx="0"/>
            <a:endCxn id="124" idx="0"/>
          </p:cNvCxnSpPr>
          <p:nvPr/>
        </p:nvCxnSpPr>
        <p:spPr bwMode="auto">
          <a:xfrm rot="16200000" flipH="1" flipV="1">
            <a:off x="4647413" y="-820600"/>
            <a:ext cx="1482783" cy="5098042"/>
          </a:xfrm>
          <a:prstGeom prst="curvedConnector3">
            <a:avLst>
              <a:gd name="adj1" fmla="val -15417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7" name="Text Box 51"/>
          <p:cNvSpPr txBox="1">
            <a:spLocks noChangeArrowheads="1"/>
          </p:cNvSpPr>
          <p:nvPr/>
        </p:nvSpPr>
        <p:spPr bwMode="auto">
          <a:xfrm>
            <a:off x="6177955" y="1133224"/>
            <a:ext cx="764953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b="1" dirty="0">
                <a:solidFill>
                  <a:schemeClr val="accent1"/>
                </a:solidFill>
                <a:latin typeface="Times New Roman" panose="02020603050405020304" pitchFamily="18" charset="0"/>
              </a:rPr>
              <a:t>ended by</a:t>
            </a:r>
          </a:p>
        </p:txBody>
      </p:sp>
      <p:cxnSp>
        <p:nvCxnSpPr>
          <p:cNvPr id="111" name="AutoShape 22"/>
          <p:cNvCxnSpPr>
            <a:cxnSpLocks noChangeShapeType="1"/>
            <a:stCxn id="45" idx="0"/>
            <a:endCxn id="124" idx="2"/>
          </p:cNvCxnSpPr>
          <p:nvPr/>
        </p:nvCxnSpPr>
        <p:spPr bwMode="auto">
          <a:xfrm flipV="1">
            <a:off x="2125804" y="2746812"/>
            <a:ext cx="713980" cy="111404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AutoShape 22"/>
          <p:cNvCxnSpPr>
            <a:cxnSpLocks noChangeShapeType="1"/>
            <a:stCxn id="118" idx="1"/>
            <a:endCxn id="72" idx="3"/>
          </p:cNvCxnSpPr>
          <p:nvPr/>
        </p:nvCxnSpPr>
        <p:spPr bwMode="auto">
          <a:xfrm flipH="1" flipV="1">
            <a:off x="8326657" y="3389733"/>
            <a:ext cx="1130105" cy="465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7" name="Text Box 51"/>
          <p:cNvSpPr txBox="1">
            <a:spLocks noChangeArrowheads="1"/>
          </p:cNvSpPr>
          <p:nvPr/>
        </p:nvSpPr>
        <p:spPr bwMode="auto">
          <a:xfrm>
            <a:off x="8423516" y="3194324"/>
            <a:ext cx="869149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P2 </a:t>
            </a:r>
            <a:r>
              <a:rPr lang="en-US" altLang="en-US" sz="1100" dirty="0" smtClean="0">
                <a:latin typeface="Times New Roman" panose="02020603050405020304" pitchFamily="18" charset="0"/>
              </a:rPr>
              <a:t>has type</a:t>
            </a:r>
            <a:endParaRPr lang="en-US" altLang="en-US" sz="1100" dirty="0">
              <a:latin typeface="Times New Roman" panose="02020603050405020304" pitchFamily="18" charset="0"/>
            </a:endParaRPr>
          </a:p>
        </p:txBody>
      </p:sp>
      <p:sp>
        <p:nvSpPr>
          <p:cNvPr id="118" name="Text Box 51"/>
          <p:cNvSpPr txBox="1">
            <a:spLocks noChangeArrowheads="1"/>
          </p:cNvSpPr>
          <p:nvPr/>
        </p:nvSpPr>
        <p:spPr bwMode="auto">
          <a:xfrm>
            <a:off x="9456762" y="3255892"/>
            <a:ext cx="813941" cy="276999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E55 Type</a:t>
            </a:r>
            <a:endParaRPr lang="en-US" altLang="en-US" sz="1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121" name="Straight Arrow Connector 120"/>
          <p:cNvCxnSpPr>
            <a:cxnSpLocks noChangeShapeType="1"/>
            <a:stCxn id="124" idx="0"/>
            <a:endCxn id="41" idx="2"/>
          </p:cNvCxnSpPr>
          <p:nvPr/>
        </p:nvCxnSpPr>
        <p:spPr bwMode="auto">
          <a:xfrm flipH="1" flipV="1">
            <a:off x="2831176" y="1297728"/>
            <a:ext cx="8608" cy="1172085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4" name="Text Box 8"/>
          <p:cNvSpPr txBox="1">
            <a:spLocks noChangeAspect="1" noChangeArrowheads="1"/>
          </p:cNvSpPr>
          <p:nvPr/>
        </p:nvSpPr>
        <p:spPr bwMode="auto">
          <a:xfrm>
            <a:off x="2115546" y="2469813"/>
            <a:ext cx="1448475" cy="276999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0" hangingPunct="0">
              <a:buFontTx/>
              <a:buNone/>
              <a:defRPr/>
            </a:pPr>
            <a:r>
              <a:rPr lang="en-GB" sz="1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Intention to Apply</a:t>
            </a:r>
            <a:endParaRPr lang="en-GB" sz="1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0" name="AutoShape 22"/>
          <p:cNvCxnSpPr>
            <a:cxnSpLocks noChangeShapeType="1"/>
            <a:stCxn id="59" idx="1"/>
            <a:endCxn id="124" idx="3"/>
          </p:cNvCxnSpPr>
          <p:nvPr/>
        </p:nvCxnSpPr>
        <p:spPr bwMode="auto">
          <a:xfrm flipH="1">
            <a:off x="3564021" y="2595883"/>
            <a:ext cx="1410598" cy="1243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" name="Text Box 51"/>
          <p:cNvSpPr txBox="1">
            <a:spLocks noChangeArrowheads="1"/>
          </p:cNvSpPr>
          <p:nvPr/>
        </p:nvSpPr>
        <p:spPr bwMode="auto">
          <a:xfrm>
            <a:off x="3694517" y="2376235"/>
            <a:ext cx="1146469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n-US"/>
            </a:defPPr>
            <a:lvl1pPr algn="ctr" fontAlgn="base">
              <a:spcBef>
                <a:spcPct val="0"/>
              </a:spcBef>
              <a:spcAft>
                <a:spcPct val="0"/>
              </a:spcAft>
              <a:buNone/>
              <a:defRPr sz="11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buChar char="•"/>
              <a:defRPr sz="2000">
                <a:latin typeface="Arial" panose="020B0604020202020204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buChar char="•"/>
              <a:defRPr sz="2000">
                <a:latin typeface="Arial" panose="020B0604020202020204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buChar char="•"/>
              <a:defRPr sz="2000">
                <a:latin typeface="Arial" panose="020B0604020202020204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buChar char="•"/>
              <a:defRPr sz="2000">
                <a:latin typeface="Arial" panose="020B0604020202020204" pitchFamily="34" charset="0"/>
              </a:defRPr>
            </a:lvl5pPr>
            <a:lvl6pPr>
              <a:defRPr sz="2000">
                <a:latin typeface="Arial" panose="020B0604020202020204" pitchFamily="34" charset="0"/>
              </a:defRPr>
            </a:lvl6pPr>
            <a:lvl7pPr>
              <a:defRPr sz="2000">
                <a:latin typeface="Arial" panose="020B0604020202020204" pitchFamily="34" charset="0"/>
              </a:defRPr>
            </a:lvl7pPr>
            <a:lvl8pPr>
              <a:defRPr sz="2000">
                <a:latin typeface="Arial" panose="020B0604020202020204" pitchFamily="34" charset="0"/>
              </a:defRPr>
            </a:lvl8pPr>
            <a:lvl9pPr>
              <a:defRPr sz="2000">
                <a:latin typeface="Arial" panose="020B0604020202020204" pitchFamily="34" charset="0"/>
              </a:defRPr>
            </a:lvl9pPr>
          </a:lstStyle>
          <a:p>
            <a:r>
              <a:rPr lang="en-US" altLang="en-US" b="1" dirty="0">
                <a:solidFill>
                  <a:schemeClr val="accent1"/>
                </a:solidFill>
              </a:rPr>
              <a:t>intends to apply</a:t>
            </a:r>
          </a:p>
        </p:txBody>
      </p:sp>
      <p:cxnSp>
        <p:nvCxnSpPr>
          <p:cNvPr id="136" name="Straight Arrow Connector 135"/>
          <p:cNvCxnSpPr>
            <a:cxnSpLocks noChangeShapeType="1"/>
            <a:stCxn id="76" idx="0"/>
            <a:endCxn id="152" idx="2"/>
          </p:cNvCxnSpPr>
          <p:nvPr/>
        </p:nvCxnSpPr>
        <p:spPr bwMode="auto">
          <a:xfrm flipV="1">
            <a:off x="986587" y="786217"/>
            <a:ext cx="87877" cy="64322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2" name="Text Box 8"/>
          <p:cNvSpPr txBox="1">
            <a:spLocks noChangeAspect="1" noChangeArrowheads="1"/>
          </p:cNvSpPr>
          <p:nvPr/>
        </p:nvSpPr>
        <p:spPr bwMode="auto">
          <a:xfrm>
            <a:off x="480042" y="509218"/>
            <a:ext cx="1188843" cy="276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0" hangingPunct="0">
              <a:buFontTx/>
              <a:buNone/>
              <a:defRPr/>
            </a:pP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E31 Document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 Box 8"/>
          <p:cNvSpPr txBox="1">
            <a:spLocks noChangeAspect="1" noChangeArrowheads="1"/>
          </p:cNvSpPr>
          <p:nvPr/>
        </p:nvSpPr>
        <p:spPr bwMode="auto">
          <a:xfrm>
            <a:off x="2284096" y="1020729"/>
            <a:ext cx="1094159" cy="276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0" hangingPunct="0">
              <a:buFontTx/>
              <a:buNone/>
              <a:defRPr/>
            </a:pP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S16 State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" name="Text Box 8"/>
          <p:cNvSpPr txBox="1">
            <a:spLocks noChangeAspect="1" noChangeArrowheads="1"/>
          </p:cNvSpPr>
          <p:nvPr/>
        </p:nvSpPr>
        <p:spPr bwMode="auto">
          <a:xfrm>
            <a:off x="7420665" y="987030"/>
            <a:ext cx="1034321" cy="276999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0" hangingPunct="0">
              <a:buNone/>
              <a:defRPr/>
            </a:pPr>
            <a:r>
              <a:rPr lang="en-GB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E7 Activity</a:t>
            </a:r>
          </a:p>
        </p:txBody>
      </p:sp>
      <p:cxnSp>
        <p:nvCxnSpPr>
          <p:cNvPr id="138" name="Straight Arrow Connector 137"/>
          <p:cNvCxnSpPr>
            <a:cxnSpLocks noChangeShapeType="1"/>
            <a:stCxn id="65" idx="0"/>
            <a:endCxn id="122" idx="2"/>
          </p:cNvCxnSpPr>
          <p:nvPr/>
        </p:nvCxnSpPr>
        <p:spPr bwMode="auto">
          <a:xfrm flipH="1" flipV="1">
            <a:off x="7937826" y="1264029"/>
            <a:ext cx="17248" cy="1191787"/>
          </a:xfrm>
          <a:prstGeom prst="straightConnector1">
            <a:avLst/>
          </a:prstGeom>
          <a:noFill/>
          <a:ln w="44450" cmpd="dbl" algn="ctr">
            <a:solidFill>
              <a:schemeClr val="bg1">
                <a:lumMod val="65000"/>
              </a:schemeClr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" name="Text Box 51"/>
          <p:cNvSpPr txBox="1">
            <a:spLocks noChangeArrowheads="1"/>
          </p:cNvSpPr>
          <p:nvPr/>
        </p:nvSpPr>
        <p:spPr bwMode="auto">
          <a:xfrm>
            <a:off x="2779958" y="3397427"/>
            <a:ext cx="1091967" cy="26161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>
            <a:spAutoFit/>
          </a:bodyPr>
          <a:lstStyle>
            <a:defPPr>
              <a:defRPr lang="en-US"/>
            </a:defPPr>
            <a:lvl1pPr algn="ctr" fontAlgn="base">
              <a:spcBef>
                <a:spcPct val="0"/>
              </a:spcBef>
              <a:spcAft>
                <a:spcPct val="0"/>
              </a:spcAft>
              <a:buNone/>
              <a:defRPr sz="11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buChar char="•"/>
              <a:defRPr sz="2000">
                <a:latin typeface="Arial" panose="020B0604020202020204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buChar char="•"/>
              <a:defRPr sz="2000">
                <a:latin typeface="Arial" panose="020B0604020202020204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buChar char="•"/>
              <a:defRPr sz="2000">
                <a:latin typeface="Arial" panose="020B0604020202020204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buChar char="•"/>
              <a:defRPr sz="2000">
                <a:latin typeface="Arial" panose="020B0604020202020204" pitchFamily="34" charset="0"/>
              </a:defRPr>
            </a:lvl5pPr>
            <a:lvl6pPr>
              <a:defRPr sz="2000">
                <a:latin typeface="Arial" panose="020B0604020202020204" pitchFamily="34" charset="0"/>
              </a:defRPr>
            </a:lvl6pPr>
            <a:lvl7pPr>
              <a:defRPr sz="2000">
                <a:latin typeface="Arial" panose="020B0604020202020204" pitchFamily="34" charset="0"/>
              </a:defRPr>
            </a:lvl7pPr>
            <a:lvl8pPr>
              <a:defRPr sz="2000">
                <a:latin typeface="Arial" panose="020B0604020202020204" pitchFamily="34" charset="0"/>
              </a:defRPr>
            </a:lvl8pPr>
            <a:lvl9pPr>
              <a:defRPr sz="2000">
                <a:latin typeface="Arial" panose="020B0604020202020204" pitchFamily="34" charset="0"/>
              </a:defRPr>
            </a:lvl9pPr>
          </a:lstStyle>
          <a:p>
            <a:r>
              <a:rPr lang="en-US" altLang="en-US" b="1" dirty="0" smtClean="0">
                <a:solidFill>
                  <a:schemeClr val="accent1"/>
                </a:solidFill>
              </a:rPr>
              <a:t>to apply within</a:t>
            </a:r>
            <a:endParaRPr lang="en-US" altLang="en-US" b="1" dirty="0">
              <a:solidFill>
                <a:schemeClr val="accent1"/>
              </a:solidFill>
            </a:endParaRPr>
          </a:p>
        </p:txBody>
      </p:sp>
      <p:sp>
        <p:nvSpPr>
          <p:cNvPr id="164" name="Text Box 51"/>
          <p:cNvSpPr txBox="1">
            <a:spLocks noChangeArrowheads="1"/>
          </p:cNvSpPr>
          <p:nvPr/>
        </p:nvSpPr>
        <p:spPr bwMode="auto">
          <a:xfrm>
            <a:off x="770252" y="2048295"/>
            <a:ext cx="1087156" cy="26161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b="1" dirty="0" smtClean="0">
                <a:solidFill>
                  <a:schemeClr val="accent1"/>
                </a:solidFill>
                <a:latin typeface="Times New Roman" panose="02020603050405020304" pitchFamily="18" charset="0"/>
              </a:rPr>
              <a:t>is expressed in</a:t>
            </a:r>
            <a:endParaRPr lang="en-US" altLang="en-US" sz="1100" b="1" dirty="0">
              <a:solidFill>
                <a:schemeClr val="accent1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162" name="AutoShape 22"/>
          <p:cNvCxnSpPr>
            <a:cxnSpLocks noChangeShapeType="1"/>
            <a:stCxn id="59" idx="1"/>
            <a:endCxn id="72" idx="2"/>
          </p:cNvCxnSpPr>
          <p:nvPr/>
        </p:nvCxnSpPr>
        <p:spPr bwMode="auto">
          <a:xfrm rot="10800000" flipH="1" flipV="1">
            <a:off x="4974618" y="2595882"/>
            <a:ext cx="2904865" cy="932349"/>
          </a:xfrm>
          <a:prstGeom prst="curvedConnector4">
            <a:avLst>
              <a:gd name="adj1" fmla="val -7870"/>
              <a:gd name="adj2" fmla="val 124519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7" name="Text Box 51"/>
          <p:cNvSpPr txBox="1">
            <a:spLocks noChangeArrowheads="1"/>
          </p:cNvSpPr>
          <p:nvPr/>
        </p:nvSpPr>
        <p:spPr bwMode="auto">
          <a:xfrm>
            <a:off x="4484926" y="3275700"/>
            <a:ext cx="660758" cy="26161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>
            <a:spAutoFit/>
          </a:bodyPr>
          <a:lstStyle>
            <a:defPPr>
              <a:defRPr lang="en-US"/>
            </a:defPPr>
            <a:lvl1pPr algn="ctr" fontAlgn="base">
              <a:spcBef>
                <a:spcPct val="0"/>
              </a:spcBef>
              <a:spcAft>
                <a:spcPct val="0"/>
              </a:spcAft>
              <a:buNone/>
              <a:defRPr sz="11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buChar char="•"/>
              <a:defRPr sz="2000">
                <a:latin typeface="Arial" panose="020B0604020202020204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buChar char="•"/>
              <a:defRPr sz="2000">
                <a:latin typeface="Arial" panose="020B0604020202020204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buChar char="•"/>
              <a:defRPr sz="2000">
                <a:latin typeface="Arial" panose="020B0604020202020204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buChar char="•"/>
              <a:defRPr sz="2000">
                <a:latin typeface="Arial" panose="020B0604020202020204" pitchFamily="34" charset="0"/>
              </a:defRPr>
            </a:lvl5pPr>
            <a:lvl6pPr>
              <a:defRPr sz="2000">
                <a:latin typeface="Arial" panose="020B0604020202020204" pitchFamily="34" charset="0"/>
              </a:defRPr>
            </a:lvl6pPr>
            <a:lvl7pPr>
              <a:defRPr sz="2000">
                <a:latin typeface="Arial" panose="020B0604020202020204" pitchFamily="34" charset="0"/>
              </a:defRPr>
            </a:lvl7pPr>
            <a:lvl8pPr>
              <a:defRPr sz="2000">
                <a:latin typeface="Arial" panose="020B0604020202020204" pitchFamily="34" charset="0"/>
              </a:defRPr>
            </a:lvl8pPr>
            <a:lvl9pPr>
              <a:defRPr sz="2000">
                <a:latin typeface="Arial" panose="020B0604020202020204" pitchFamily="34" charset="0"/>
              </a:defRPr>
            </a:lvl9pPr>
          </a:lstStyle>
          <a:p>
            <a:r>
              <a:rPr lang="en-US" altLang="en-US" b="1" dirty="0" smtClean="0">
                <a:solidFill>
                  <a:schemeClr val="accent1"/>
                </a:solidFill>
              </a:rPr>
              <a:t>realized</a:t>
            </a:r>
            <a:endParaRPr lang="en-US" altLang="en-US" b="1" dirty="0">
              <a:solidFill>
                <a:schemeClr val="accent1"/>
              </a:solidFill>
            </a:endParaRPr>
          </a:p>
        </p:txBody>
      </p:sp>
      <p:sp>
        <p:nvSpPr>
          <p:cNvPr id="44" name="Text Box 51"/>
          <p:cNvSpPr txBox="1">
            <a:spLocks noChangeArrowheads="1"/>
          </p:cNvSpPr>
          <p:nvPr/>
        </p:nvSpPr>
        <p:spPr bwMode="auto">
          <a:xfrm>
            <a:off x="1152653" y="3325129"/>
            <a:ext cx="1180131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dirty="0" smtClean="0">
                <a:latin typeface="Times New Roman" panose="02020603050405020304" pitchFamily="18" charset="0"/>
              </a:rPr>
              <a:t>P4 has time-span</a:t>
            </a:r>
            <a:endParaRPr lang="en-US" altLang="en-US" sz="1100" dirty="0">
              <a:latin typeface="Times New Roman" panose="02020603050405020304" pitchFamily="18" charset="0"/>
            </a:endParaRPr>
          </a:p>
        </p:txBody>
      </p:sp>
      <p:sp>
        <p:nvSpPr>
          <p:cNvPr id="45" name="Text Box 51"/>
          <p:cNvSpPr txBox="1">
            <a:spLocks noChangeArrowheads="1"/>
          </p:cNvSpPr>
          <p:nvPr/>
        </p:nvSpPr>
        <p:spPr bwMode="auto">
          <a:xfrm>
            <a:off x="1583828" y="3860861"/>
            <a:ext cx="1083951" cy="261610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E52 Time-span</a:t>
            </a:r>
            <a:endParaRPr lang="en-US" altLang="en-US" sz="11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719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5987</TotalTime>
  <Words>81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Athina Kritsotaki</dc:creator>
  <cp:lastModifiedBy>Athina Kritsotaki</cp:lastModifiedBy>
  <cp:revision>299</cp:revision>
  <cp:lastPrinted>2017-03-15T07:44:48Z</cp:lastPrinted>
  <dcterms:created xsi:type="dcterms:W3CDTF">2016-10-25T08:16:44Z</dcterms:created>
  <dcterms:modified xsi:type="dcterms:W3CDTF">2017-03-15T08:40:18Z</dcterms:modified>
</cp:coreProperties>
</file>