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64" d="100"/>
          <a:sy n="64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F269B6-0401-488E-A7CF-B6E4528A0A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E8C3E0-437D-4944-A082-2E0EB34BE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1B1B78-673A-4DC8-A2BA-BDD953C35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385B32-725E-4A42-8C72-AD8575262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4B213E-663A-41B7-8C46-88977A73F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9915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2D29A8-29D0-41F0-B5F8-B37C2D5F9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31F4506-7ED5-444E-B77C-5CBFE0C161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9443FC-D78F-4017-AB86-92503A8D7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ADC4E5-2B4F-4473-8A2A-838CDB9DF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4046589-651D-4AE7-942C-A77C5A0B2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007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466C8FC-3063-4749-BB42-5A335C9A4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20810F3-D490-4696-945D-63002C733F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B30153-2543-4152-9275-469AC6968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82AF3-70C3-493B-AFAF-4D94B98FE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DC6B84-A88C-4FF1-9E16-74DDAD668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670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A6A9A6-C6DD-4FDF-A7C5-96A62F9DB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BB3A2A-9F06-41FB-BEFE-5694EEDF1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2690A76-FEE3-400B-A61C-DD0633FBF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1A4D92-9AF5-442C-BDED-FB6CD1AC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911EB0-0DCB-468C-8398-882AA3B5F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58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D53AC8-3720-4C23-B0E0-C188F69B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BC2C3F-4DAA-40E4-9F0B-E27F2D46D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1A5021-8012-4D88-93DD-DC0EAD61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F874BA0-AD88-4DAA-AA80-A8C7459F7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4C9787-4F29-4735-8159-0F264EA29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0477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2FCB2-ED8E-422A-8705-94E84BDA9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AED51E-4449-4D15-AEB5-7740A88DAA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B7CA913-4F7E-4A24-9A06-8FA198F2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8BF2A5-120C-4FCE-B05A-1A04155B0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3131A04-BDF3-4E37-893A-CB0CA68EB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E616BC-058A-4F30-829F-92C6C678A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938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A01B06-EEF3-4ED7-8952-F2C63B89E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3EA986-DB7C-4EB4-A4A3-861B05BDA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0019490-AAC0-4C0A-861B-09259870E0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5ADE26-434A-4631-B07F-32E5C7FC2B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C6F0188-ACB0-4924-ACC1-D08F3102B5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D377563-E539-408E-A701-007445FE0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B0B63EA-C822-410F-B50A-586A1F27A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BCDE2E2-C780-4A2B-ABB5-7FEE0342B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617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73F73-9019-4D53-8739-E9D659C32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0784183-8194-4BA2-BD5E-3D91DDF01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1935D50-21A7-41B1-A497-D6289086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D4FC00-A3D6-4204-8B88-344F2B9C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2657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5669472-8F6A-49BE-A23B-82E8F2E81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0C831E-5D84-43C5-BBEF-1DF1555C9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426B1F7-BBDF-4B28-90BD-48390EE71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85566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507CFE-DE51-4B85-B88A-B2229E613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F7D34BF-7618-457A-BA84-BFBB83DF0F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F94517D-ED73-430A-A17D-0FAB7F0348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883356-D5F1-40EF-8506-257A89D15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9037EFC-6EE1-4097-A1E8-ED8ED3A5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93ACCE6-CB66-4B1C-915A-9E1F51553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7155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8376F3-DC73-4D9D-B0E1-2F2155177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1EB680D-33EE-4B21-9D9D-E94E291AD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67F5FF-169E-495E-8E99-3A824B9B0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9488D9-E8D8-4133-A6E3-ABE12BD0C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E93DB92-3AAF-4D35-A034-2CD4B95B7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82510A-4E6E-4A49-B8BA-2CCA7BFA4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699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EC1B853-D460-400D-B352-36D862C26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233279-FC04-4677-B494-F2D014ECC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610E5C-D6C4-44AD-AFD1-AD45069C7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8F2512-6438-4610-B790-57F78BFCFD48}" type="datetimeFigureOut">
              <a:rPr lang="de-AT" smtClean="0"/>
              <a:t>21.04.2023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A42C790-0A8F-4408-9992-7E83FB6AF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9CABE9-CA3A-465E-A468-55BEAF774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3443-462A-4FCB-A12E-BE2A5FFA18FD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3640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0A9A76D-45F0-4878-84FB-F8EE56E6FC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741"/>
            <a:ext cx="12192000" cy="645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234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Hiebel, Gerald</dc:creator>
  <cp:lastModifiedBy>Hiebel, Gerald</cp:lastModifiedBy>
  <cp:revision>1</cp:revision>
  <dcterms:created xsi:type="dcterms:W3CDTF">2023-04-21T12:05:29Z</dcterms:created>
  <dcterms:modified xsi:type="dcterms:W3CDTF">2023-04-21T12:06:47Z</dcterms:modified>
</cp:coreProperties>
</file>