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86" autoAdjust="0"/>
    <p:restoredTop sz="94660"/>
  </p:normalViewPr>
  <p:slideViewPr>
    <p:cSldViewPr snapToGrid="0">
      <p:cViewPr varScale="1">
        <p:scale>
          <a:sx n="64" d="100"/>
          <a:sy n="64" d="100"/>
        </p:scale>
        <p:origin x="68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2F269B6-0401-488E-A7CF-B6E4528A0A6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08E8C3E0-437D-4944-A082-2E0EB34BE81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de-AT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0A1B1B78-673A-4DC8-A2BA-BDD953C353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8F2512-6438-4610-B790-57F78BFCFD48}" type="datetimeFigureOut">
              <a:rPr lang="de-AT" smtClean="0"/>
              <a:t>29.08.2023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7C385B32-725E-4A42-8C72-AD85752624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F74B213E-663A-41B7-8C46-88977A73F5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203443-462A-4FCB-A12E-BE2A5FFA18FD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0799150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22D29A8-29D0-41F0-B5F8-B37C2D5F9D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231F4506-7ED5-444E-B77C-5CBFE0C1619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E9443FC-D78F-4017-AB86-92503A8D7D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8F2512-6438-4610-B790-57F78BFCFD48}" type="datetimeFigureOut">
              <a:rPr lang="de-AT" smtClean="0"/>
              <a:t>29.08.2023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86ADC4E5-2B4F-4473-8A2A-838CDB9DF1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4046589-651D-4AE7-942C-A77C5A0B2D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203443-462A-4FCB-A12E-BE2A5FFA18FD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630077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9466C8FC-3063-4749-BB42-5A335C9A44A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D20810F3-D490-4696-945D-63002C733F4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1BB30153-2543-4152-9275-469AC69686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8F2512-6438-4610-B790-57F78BFCFD48}" type="datetimeFigureOut">
              <a:rPr lang="de-AT" smtClean="0"/>
              <a:t>29.08.2023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0282AF3-70C3-493B-AFAF-4D94B98FEB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0DC6B84-A88C-4FF1-9E16-74DDAD6687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203443-462A-4FCB-A12E-BE2A5FFA18FD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5367013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8A6A9A6-C6DD-4FDF-A7C5-96A62F9DBB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BABB3A2A-9F06-41FB-BEFE-5694EEDF16F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2690A76-FEE3-400B-A61C-DD0633FBFA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8F2512-6438-4610-B790-57F78BFCFD48}" type="datetimeFigureOut">
              <a:rPr lang="de-AT" smtClean="0"/>
              <a:t>29.08.2023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81A4D92-9AF5-442C-BDED-FB6CD1AC15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F8911EB0-0DCB-468C-8398-882AA3B5F9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203443-462A-4FCB-A12E-BE2A5FFA18FD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9158421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ED53AC8-3720-4C23-B0E0-C188F69B32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4DBC2C3F-4DAA-40E4-9F0B-E27F2D46D8F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A11A5021-8012-4D88-93DD-DC0EAD6131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8F2512-6438-4610-B790-57F78BFCFD48}" type="datetimeFigureOut">
              <a:rPr lang="de-AT" smtClean="0"/>
              <a:t>29.08.2023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AF874BA0-AD88-4DAA-AA80-A8C7459F7A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14C9787-4F29-4735-8159-0F264EA29F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203443-462A-4FCB-A12E-BE2A5FFA18FD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9704774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752FCB2-ED8E-422A-8705-94E84BDA96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DEAED51E-4449-4D15-AEB5-7740A88DAAD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EB7CA913-4F7E-4A24-9A06-8FA198F28E1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768BF2A5-120C-4FCE-B05A-1A04155B00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8F2512-6438-4610-B790-57F78BFCFD48}" type="datetimeFigureOut">
              <a:rPr lang="de-AT" smtClean="0"/>
              <a:t>29.08.2023</a:t>
            </a:fld>
            <a:endParaRPr lang="de-AT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D3131A04-BDF3-4E37-893A-CB0CA68EBF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5EE616BC-058A-4F30-829F-92C6C678AD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203443-462A-4FCB-A12E-BE2A5FFA18FD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0293824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AA01B06-EEF3-4ED7-8952-F2C63B89E4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683EA986-DB7C-4EB4-A4A3-861B05BDADA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80019490-AAC0-4C0A-861B-09259870E0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435ADE26-434A-4631-B07F-32E5C7FC2BC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2C6F0188-ACB0-4924-ACC1-D08F3102B52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7D377563-E539-408E-A701-007445FE05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8F2512-6438-4610-B790-57F78BFCFD48}" type="datetimeFigureOut">
              <a:rPr lang="de-AT" smtClean="0"/>
              <a:t>29.08.2023</a:t>
            </a:fld>
            <a:endParaRPr lang="de-AT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1B0B63EA-C822-410F-B50A-586A1F27AA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4BCDE2E2-C780-4A2B-ABB5-7FEE0342B7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203443-462A-4FCB-A12E-BE2A5FFA18FD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0256175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C073F73-9019-4D53-8739-E9D659C324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00784183-8194-4BA2-BD5E-3D91DDF015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8F2512-6438-4610-B790-57F78BFCFD48}" type="datetimeFigureOut">
              <a:rPr lang="de-AT" smtClean="0"/>
              <a:t>29.08.2023</a:t>
            </a:fld>
            <a:endParaRPr lang="de-AT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91935D50-21A7-41B1-A497-D6289086FC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89D4FC00-A3D6-4204-8B88-344F2B9C00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203443-462A-4FCB-A12E-BE2A5FFA18FD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6526572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45669472-8F6A-49BE-A23B-82E8F2E81A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8F2512-6438-4610-B790-57F78BFCFD48}" type="datetimeFigureOut">
              <a:rPr lang="de-AT" smtClean="0"/>
              <a:t>29.08.2023</a:t>
            </a:fld>
            <a:endParaRPr lang="de-AT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560C831E-5D84-43C5-BBEF-1DF1555C9C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D426B1F7-BBDF-4B28-90BD-48390EE71B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203443-462A-4FCB-A12E-BE2A5FFA18FD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9855665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A507CFE-DE51-4B85-B88A-B2229E6135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6F7D34BF-7618-457A-BA84-BFBB83DF0F9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BF94517D-ED73-430A-A17D-0FAB7F03485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C2883356-D5F1-40EF-8506-257A89D158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8F2512-6438-4610-B790-57F78BFCFD48}" type="datetimeFigureOut">
              <a:rPr lang="de-AT" smtClean="0"/>
              <a:t>29.08.2023</a:t>
            </a:fld>
            <a:endParaRPr lang="de-AT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C9037EFC-6EE1-4097-A1E8-ED8ED3A51B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493ACCE6-CB66-4B1C-915A-9E1F515539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203443-462A-4FCB-A12E-BE2A5FFA18FD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0971558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C8376F3-DC73-4D9D-B0E1-2F21551777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01EB680D-33EE-4B21-9D9D-E94E291ADA2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AT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F767F5FF-169E-495E-8E99-3A824B9B0F3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C99488D9-E8D8-4133-A6E3-ABE12BD0CF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8F2512-6438-4610-B790-57F78BFCFD48}" type="datetimeFigureOut">
              <a:rPr lang="de-AT" smtClean="0"/>
              <a:t>29.08.2023</a:t>
            </a:fld>
            <a:endParaRPr lang="de-AT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0E93DB92-3AAF-4D35-A034-2CD4B95B7F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AF82510A-4E6E-4A49-B8BA-2CCA7BFA43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203443-462A-4FCB-A12E-BE2A5FFA18FD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9669980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FEC1B853-D460-400D-B352-36D862C26C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6D233279-FC04-4677-B494-F2D014ECCF3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F4610E5C-D6C4-44AD-AFD1-AD45069C70F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8F2512-6438-4610-B790-57F78BFCFD48}" type="datetimeFigureOut">
              <a:rPr lang="de-AT" smtClean="0"/>
              <a:t>29.08.2023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7A42C790-0A8F-4408-9992-7E83FB6AF5B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AT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AD9CABE9-CA3A-465E-A468-55BEAF7743E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203443-462A-4FCB-A12E-BE2A5FFA18FD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8364043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>
            <a:extLst>
              <a:ext uri="{FF2B5EF4-FFF2-40B4-BE49-F238E27FC236}">
                <a16:creationId xmlns:a16="http://schemas.microsoft.com/office/drawing/2014/main" id="{7028102B-6C5B-4715-BF03-7363FF2A3F3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5888"/>
            <a:ext cx="12192000" cy="67862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332395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Breitbild</PresentationFormat>
  <Paragraphs>0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Hiebel, Gerald</dc:creator>
  <cp:lastModifiedBy>Hiebel, Gerald</cp:lastModifiedBy>
  <cp:revision>3</cp:revision>
  <dcterms:created xsi:type="dcterms:W3CDTF">2023-04-21T12:05:29Z</dcterms:created>
  <dcterms:modified xsi:type="dcterms:W3CDTF">2023-08-29T09:47:18Z</dcterms:modified>
</cp:coreProperties>
</file>