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2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</a:t>
            </a:r>
            <a:r>
              <a:rPr lang="en-US" baseline="0" dirty="0"/>
              <a:t>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B24FF-AE70-42E2-9DE5-B6180FEBD186}" type="slidenum">
              <a:rPr lang="el-GR" altLang="en-US" smtClean="0"/>
              <a:pPr>
                <a:defRPr/>
              </a:pPr>
              <a:t>1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9528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67"/>
          <p:cNvSpPr>
            <a:spLocks noChangeShapeType="1"/>
          </p:cNvSpPr>
          <p:nvPr/>
        </p:nvSpPr>
        <p:spPr bwMode="auto">
          <a:xfrm flipH="1" flipV="1">
            <a:off x="10125075" y="4062413"/>
            <a:ext cx="1160463" cy="1577975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5" name="Line 67"/>
          <p:cNvSpPr>
            <a:spLocks noChangeShapeType="1"/>
          </p:cNvSpPr>
          <p:nvPr/>
        </p:nvSpPr>
        <p:spPr bwMode="auto">
          <a:xfrm flipV="1">
            <a:off x="4059238" y="4081463"/>
            <a:ext cx="1036637" cy="33020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6" name="Line 67"/>
          <p:cNvSpPr>
            <a:spLocks noChangeShapeType="1"/>
          </p:cNvSpPr>
          <p:nvPr/>
        </p:nvSpPr>
        <p:spPr bwMode="auto">
          <a:xfrm flipV="1">
            <a:off x="4195763" y="4081463"/>
            <a:ext cx="1454150" cy="103505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7" name="Line 67"/>
          <p:cNvSpPr>
            <a:spLocks noChangeShapeType="1"/>
          </p:cNvSpPr>
          <p:nvPr/>
        </p:nvSpPr>
        <p:spPr bwMode="auto">
          <a:xfrm flipV="1">
            <a:off x="9324975" y="4065588"/>
            <a:ext cx="800100" cy="157480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78" name="Text Box 13"/>
          <p:cNvSpPr txBox="1">
            <a:spLocks noChangeAspect="1" noChangeArrowheads="1"/>
          </p:cNvSpPr>
          <p:nvPr/>
        </p:nvSpPr>
        <p:spPr bwMode="auto">
          <a:xfrm flipH="1">
            <a:off x="8656760" y="5643563"/>
            <a:ext cx="117768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E39 Actor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79" name="Text Box 47"/>
          <p:cNvSpPr txBox="1">
            <a:spLocks noChangeAspect="1" noChangeArrowheads="1"/>
          </p:cNvSpPr>
          <p:nvPr/>
        </p:nvSpPr>
        <p:spPr bwMode="auto">
          <a:xfrm flipH="1">
            <a:off x="1061972" y="1215690"/>
            <a:ext cx="1105033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E55 Type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0" name="Text Box 47"/>
          <p:cNvSpPr txBox="1">
            <a:spLocks noChangeAspect="1" noChangeArrowheads="1"/>
          </p:cNvSpPr>
          <p:nvPr/>
        </p:nvSpPr>
        <p:spPr bwMode="auto">
          <a:xfrm flipH="1">
            <a:off x="9131303" y="2824163"/>
            <a:ext cx="1130295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E53 Place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81" name="Text Box 10"/>
          <p:cNvSpPr txBox="1">
            <a:spLocks noChangeAspect="1" noChangeArrowheads="1"/>
          </p:cNvSpPr>
          <p:nvPr/>
        </p:nvSpPr>
        <p:spPr bwMode="auto">
          <a:xfrm>
            <a:off x="9103207" y="1215413"/>
            <a:ext cx="2088187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 E41 Appellation  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2" name="Rectangle 56"/>
          <p:cNvSpPr>
            <a:spLocks noChangeArrowheads="1"/>
          </p:cNvSpPr>
          <p:nvPr/>
        </p:nvSpPr>
        <p:spPr bwMode="auto">
          <a:xfrm>
            <a:off x="2738438" y="1125538"/>
            <a:ext cx="14493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P2 has type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083" name="AutoShape 70"/>
          <p:cNvCxnSpPr>
            <a:cxnSpLocks noChangeShapeType="1"/>
            <a:stCxn id="3097" idx="3"/>
            <a:endCxn id="3096" idx="3"/>
          </p:cNvCxnSpPr>
          <p:nvPr/>
        </p:nvCxnSpPr>
        <p:spPr bwMode="auto">
          <a:xfrm flipH="1">
            <a:off x="2168525" y="2184916"/>
            <a:ext cx="2391850" cy="1297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4" name="AutoShape 70"/>
          <p:cNvCxnSpPr>
            <a:cxnSpLocks noChangeShapeType="1"/>
            <a:stCxn id="3089" idx="3"/>
            <a:endCxn id="3081" idx="1"/>
          </p:cNvCxnSpPr>
          <p:nvPr/>
        </p:nvCxnSpPr>
        <p:spPr bwMode="auto">
          <a:xfrm>
            <a:off x="6501918" y="1400078"/>
            <a:ext cx="2601289" cy="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5" name="Text Box 26"/>
          <p:cNvSpPr txBox="1">
            <a:spLocks noChangeArrowheads="1"/>
          </p:cNvSpPr>
          <p:nvPr/>
        </p:nvSpPr>
        <p:spPr bwMode="auto">
          <a:xfrm>
            <a:off x="6962835" y="1133475"/>
            <a:ext cx="1661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P1 is identified by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(identifies)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86" name="Rectangle 56"/>
          <p:cNvSpPr>
            <a:spLocks noChangeArrowheads="1"/>
          </p:cNvSpPr>
          <p:nvPr/>
        </p:nvSpPr>
        <p:spPr bwMode="auto">
          <a:xfrm>
            <a:off x="2471738" y="1919332"/>
            <a:ext cx="2244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P4 has time-span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en-US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</a:t>
            </a: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is time-span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of</a:t>
            </a: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87" name="Text Box 9"/>
          <p:cNvSpPr txBox="1">
            <a:spLocks noChangeAspect="1" noChangeArrowheads="1"/>
          </p:cNvSpPr>
          <p:nvPr/>
        </p:nvSpPr>
        <p:spPr bwMode="auto">
          <a:xfrm flipH="1">
            <a:off x="5141624" y="3698875"/>
            <a:ext cx="1019752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 Event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88" name="Text Box 15"/>
          <p:cNvSpPr txBox="1">
            <a:spLocks noChangeAspect="1" noChangeArrowheads="1"/>
          </p:cNvSpPr>
          <p:nvPr/>
        </p:nvSpPr>
        <p:spPr bwMode="auto">
          <a:xfrm>
            <a:off x="10239629" y="5640388"/>
            <a:ext cx="220770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E18 Physical Thing 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89" name="Text Box 10"/>
          <p:cNvSpPr txBox="1">
            <a:spLocks noChangeAspect="1" noChangeArrowheads="1"/>
          </p:cNvSpPr>
          <p:nvPr/>
        </p:nvSpPr>
        <p:spPr bwMode="auto">
          <a:xfrm>
            <a:off x="4801082" y="1215412"/>
            <a:ext cx="170083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 E1 CRM Entity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0" name="Line 67"/>
          <p:cNvSpPr>
            <a:spLocks noChangeShapeType="1"/>
          </p:cNvSpPr>
          <p:nvPr/>
        </p:nvSpPr>
        <p:spPr bwMode="auto">
          <a:xfrm flipH="1" flipV="1">
            <a:off x="10274300" y="4071938"/>
            <a:ext cx="839788" cy="636587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cxnSp>
        <p:nvCxnSpPr>
          <p:cNvPr id="3091" name="AutoShape 70"/>
          <p:cNvCxnSpPr>
            <a:cxnSpLocks noChangeShapeType="1"/>
            <a:stCxn id="3109" idx="1"/>
            <a:endCxn id="3080" idx="3"/>
          </p:cNvCxnSpPr>
          <p:nvPr/>
        </p:nvCxnSpPr>
        <p:spPr bwMode="auto">
          <a:xfrm flipV="1">
            <a:off x="6238226" y="3008829"/>
            <a:ext cx="2893077" cy="2381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2" name="AutoShape 70"/>
          <p:cNvCxnSpPr>
            <a:cxnSpLocks noChangeShapeType="1"/>
            <a:stCxn id="3087" idx="1"/>
            <a:endCxn id="3098" idx="3"/>
          </p:cNvCxnSpPr>
          <p:nvPr/>
        </p:nvCxnSpPr>
        <p:spPr bwMode="auto">
          <a:xfrm flipV="1">
            <a:off x="6161376" y="3877191"/>
            <a:ext cx="2936853" cy="63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93" name="Text Box 31"/>
          <p:cNvSpPr txBox="1">
            <a:spLocks noChangeArrowheads="1"/>
          </p:cNvSpPr>
          <p:nvPr/>
        </p:nvSpPr>
        <p:spPr bwMode="auto">
          <a:xfrm flipH="1">
            <a:off x="6726238" y="3397031"/>
            <a:ext cx="197961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P12 occurred in the presence of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present at)</a:t>
            </a:r>
            <a:endParaRPr lang="en-GB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094" name="Text Box 52"/>
          <p:cNvSpPr txBox="1">
            <a:spLocks noChangeArrowheads="1"/>
          </p:cNvSpPr>
          <p:nvPr/>
        </p:nvSpPr>
        <p:spPr bwMode="auto">
          <a:xfrm flipH="1">
            <a:off x="6905907" y="2751357"/>
            <a:ext cx="13472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r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mbria" panose="02040503050406030204" pitchFamily="18" charset="0"/>
              </a:rPr>
              <a:t>P7 took place 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mbria" panose="02040503050406030204" pitchFamily="18" charset="0"/>
              </a:rPr>
              <a:t>(witnessed)</a:t>
            </a:r>
            <a:endParaRPr lang="en-GB" altLang="en-US" sz="140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095" name="Line 67"/>
          <p:cNvSpPr>
            <a:spLocks noChangeShapeType="1"/>
          </p:cNvSpPr>
          <p:nvPr/>
        </p:nvSpPr>
        <p:spPr bwMode="auto">
          <a:xfrm flipH="1" flipV="1">
            <a:off x="5651500" y="1570038"/>
            <a:ext cx="0" cy="628650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096" name="Text Box 54"/>
          <p:cNvSpPr txBox="1">
            <a:spLocks noChangeAspect="1" noChangeArrowheads="1"/>
          </p:cNvSpPr>
          <p:nvPr/>
        </p:nvSpPr>
        <p:spPr bwMode="auto">
          <a:xfrm>
            <a:off x="409575" y="2012950"/>
            <a:ext cx="1758950" cy="369888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E52 Time-Span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7" name="Text Box 65"/>
          <p:cNvSpPr txBox="1">
            <a:spLocks noChangeAspect="1" noChangeArrowheads="1"/>
          </p:cNvSpPr>
          <p:nvPr/>
        </p:nvSpPr>
        <p:spPr bwMode="auto">
          <a:xfrm flipH="1">
            <a:off x="4560375" y="2000250"/>
            <a:ext cx="218225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E2 Temporal Entity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098" name="Text Box 12"/>
          <p:cNvSpPr txBox="1">
            <a:spLocks noChangeAspect="1" noChangeArrowheads="1"/>
          </p:cNvSpPr>
          <p:nvPr/>
        </p:nvSpPr>
        <p:spPr bwMode="auto">
          <a:xfrm flipH="1">
            <a:off x="9098229" y="3692525"/>
            <a:ext cx="2237843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E77 Persistent Item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099" name="Text Box 48"/>
          <p:cNvSpPr txBox="1">
            <a:spLocks noChangeArrowheads="1"/>
          </p:cNvSpPr>
          <p:nvPr/>
        </p:nvSpPr>
        <p:spPr bwMode="auto">
          <a:xfrm>
            <a:off x="8669338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0" name="Text Box 48"/>
          <p:cNvSpPr txBox="1">
            <a:spLocks noChangeArrowheads="1"/>
          </p:cNvSpPr>
          <p:nvPr/>
        </p:nvSpPr>
        <p:spPr bwMode="auto">
          <a:xfrm>
            <a:off x="6586538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01" name="Text Box 48"/>
          <p:cNvSpPr txBox="1">
            <a:spLocks noChangeArrowheads="1"/>
          </p:cNvSpPr>
          <p:nvPr/>
        </p:nvSpPr>
        <p:spPr bwMode="auto">
          <a:xfrm>
            <a:off x="2182813" y="110807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2" name="Text Box 48"/>
          <p:cNvSpPr txBox="1">
            <a:spLocks noChangeArrowheads="1"/>
          </p:cNvSpPr>
          <p:nvPr/>
        </p:nvSpPr>
        <p:spPr bwMode="auto">
          <a:xfrm>
            <a:off x="4251325" y="1108075"/>
            <a:ext cx="5238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3" name="Text Box 48"/>
          <p:cNvSpPr txBox="1">
            <a:spLocks noChangeArrowheads="1"/>
          </p:cNvSpPr>
          <p:nvPr/>
        </p:nvSpPr>
        <p:spPr bwMode="auto">
          <a:xfrm>
            <a:off x="2171700" y="19145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04" name="Text Box 48"/>
          <p:cNvSpPr txBox="1">
            <a:spLocks noChangeArrowheads="1"/>
          </p:cNvSpPr>
          <p:nvPr/>
        </p:nvSpPr>
        <p:spPr bwMode="auto">
          <a:xfrm>
            <a:off x="8718550" y="36036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5" name="Text Box 48"/>
          <p:cNvSpPr txBox="1">
            <a:spLocks noChangeArrowheads="1"/>
          </p:cNvSpPr>
          <p:nvPr/>
        </p:nvSpPr>
        <p:spPr bwMode="auto">
          <a:xfrm>
            <a:off x="6184900" y="276383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6" name="Text Box 48"/>
          <p:cNvSpPr txBox="1">
            <a:spLocks noChangeArrowheads="1"/>
          </p:cNvSpPr>
          <p:nvPr/>
        </p:nvSpPr>
        <p:spPr bwMode="auto">
          <a:xfrm>
            <a:off x="4195763" y="19288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7" name="Text Box 48"/>
          <p:cNvSpPr txBox="1">
            <a:spLocks noChangeArrowheads="1"/>
          </p:cNvSpPr>
          <p:nvPr/>
        </p:nvSpPr>
        <p:spPr bwMode="auto">
          <a:xfrm>
            <a:off x="6165850" y="35925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8" name="Text Box 48"/>
          <p:cNvSpPr txBox="1">
            <a:spLocks noChangeArrowheads="1"/>
          </p:cNvSpPr>
          <p:nvPr/>
        </p:nvSpPr>
        <p:spPr bwMode="auto">
          <a:xfrm>
            <a:off x="8705850" y="273526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09" name="Text Box 65"/>
          <p:cNvSpPr txBox="1">
            <a:spLocks noChangeAspect="1" noChangeArrowheads="1"/>
          </p:cNvSpPr>
          <p:nvPr/>
        </p:nvSpPr>
        <p:spPr bwMode="auto">
          <a:xfrm flipH="1">
            <a:off x="5064776" y="2847975"/>
            <a:ext cx="1173450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E4 Period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3110" name="Line 67"/>
          <p:cNvSpPr>
            <a:spLocks noChangeShapeType="1"/>
          </p:cNvSpPr>
          <p:nvPr/>
        </p:nvSpPr>
        <p:spPr bwMode="auto">
          <a:xfrm flipH="1" flipV="1">
            <a:off x="5651500" y="2363788"/>
            <a:ext cx="0" cy="484187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111" name="Text Box 11"/>
          <p:cNvSpPr txBox="1">
            <a:spLocks noChangeAspect="1" noChangeArrowheads="1"/>
          </p:cNvSpPr>
          <p:nvPr/>
        </p:nvSpPr>
        <p:spPr bwMode="auto">
          <a:xfrm flipH="1">
            <a:off x="10095982" y="4716463"/>
            <a:ext cx="2486436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E28 Conceptual Object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cxnSp>
        <p:nvCxnSpPr>
          <p:cNvPr id="3112" name="AutoShape 70"/>
          <p:cNvCxnSpPr>
            <a:cxnSpLocks noChangeShapeType="1"/>
            <a:stCxn id="3089" idx="1"/>
            <a:endCxn id="3079" idx="1"/>
          </p:cNvCxnSpPr>
          <p:nvPr/>
        </p:nvCxnSpPr>
        <p:spPr bwMode="auto">
          <a:xfrm flipH="1">
            <a:off x="2167005" y="1400078"/>
            <a:ext cx="2634077" cy="27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13" name="Line 67"/>
          <p:cNvSpPr>
            <a:spLocks noChangeShapeType="1"/>
          </p:cNvSpPr>
          <p:nvPr/>
        </p:nvSpPr>
        <p:spPr bwMode="auto">
          <a:xfrm flipH="1" flipV="1">
            <a:off x="5656263" y="3216275"/>
            <a:ext cx="0" cy="484188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3114" name="Text Box 13"/>
          <p:cNvSpPr txBox="1">
            <a:spLocks noChangeAspect="1" noChangeArrowheads="1"/>
          </p:cNvSpPr>
          <p:nvPr/>
        </p:nvSpPr>
        <p:spPr bwMode="auto">
          <a:xfrm flipH="1">
            <a:off x="2474785" y="4411663"/>
            <a:ext cx="2956181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E63 Beginning of Existence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3115" name="Text Box 13"/>
          <p:cNvSpPr txBox="1">
            <a:spLocks noChangeAspect="1" noChangeArrowheads="1"/>
          </p:cNvSpPr>
          <p:nvPr/>
        </p:nvSpPr>
        <p:spPr bwMode="auto">
          <a:xfrm flipH="1">
            <a:off x="3146340" y="5064125"/>
            <a:ext cx="2290934" cy="3693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E64 End of Existence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3116" name="Elbow Connector 19"/>
          <p:cNvCxnSpPr>
            <a:cxnSpLocks noChangeShapeType="1"/>
            <a:stCxn id="3114" idx="1"/>
          </p:cNvCxnSpPr>
          <p:nvPr/>
        </p:nvCxnSpPr>
        <p:spPr bwMode="auto">
          <a:xfrm flipV="1">
            <a:off x="5430966" y="4065588"/>
            <a:ext cx="3686047" cy="530741"/>
          </a:xfrm>
          <a:prstGeom prst="bentConnector3">
            <a:avLst>
              <a:gd name="adj1" fmla="val 99909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17" name="Elbow Connector 94"/>
          <p:cNvCxnSpPr>
            <a:cxnSpLocks noChangeShapeType="1"/>
            <a:stCxn id="3115" idx="1"/>
          </p:cNvCxnSpPr>
          <p:nvPr/>
        </p:nvCxnSpPr>
        <p:spPr bwMode="auto">
          <a:xfrm flipV="1">
            <a:off x="5437274" y="4065588"/>
            <a:ext cx="3679739" cy="1183203"/>
          </a:xfrm>
          <a:prstGeom prst="bentConnector3">
            <a:avLst>
              <a:gd name="adj1" fmla="val 99995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18" name="Rectangle 43"/>
          <p:cNvSpPr>
            <a:spLocks noChangeArrowheads="1"/>
          </p:cNvSpPr>
          <p:nvPr/>
        </p:nvSpPr>
        <p:spPr bwMode="auto">
          <a:xfrm>
            <a:off x="5710238" y="4330700"/>
            <a:ext cx="320992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P92 brought into existence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brought into existence by)</a:t>
            </a:r>
          </a:p>
        </p:txBody>
      </p:sp>
      <p:sp>
        <p:nvSpPr>
          <p:cNvPr id="3119" name="Rectangle 46"/>
          <p:cNvSpPr>
            <a:spLocks noChangeArrowheads="1"/>
          </p:cNvSpPr>
          <p:nvPr/>
        </p:nvSpPr>
        <p:spPr bwMode="auto">
          <a:xfrm>
            <a:off x="5710238" y="4986338"/>
            <a:ext cx="3081337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P93 took out of existence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  <a:latin typeface="Cambria" panose="02040503050406030204" pitchFamily="18" charset="0"/>
              </a:rPr>
              <a:t>(was taken out of existence by)</a:t>
            </a:r>
            <a:endParaRPr lang="en-US" altLang="en-US" sz="14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5507038" y="433228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1" name="Text Box 48"/>
          <p:cNvSpPr txBox="1">
            <a:spLocks noChangeArrowheads="1"/>
          </p:cNvSpPr>
          <p:nvPr/>
        </p:nvSpPr>
        <p:spPr bwMode="auto">
          <a:xfrm>
            <a:off x="5489575" y="500856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2" name="Text Box 48"/>
          <p:cNvSpPr txBox="1">
            <a:spLocks noChangeArrowheads="1"/>
          </p:cNvSpPr>
          <p:nvPr/>
        </p:nvSpPr>
        <p:spPr bwMode="auto">
          <a:xfrm>
            <a:off x="8739188" y="43418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1,1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3123" name="Text Box 48"/>
          <p:cNvSpPr txBox="1">
            <a:spLocks noChangeArrowheads="1"/>
          </p:cNvSpPr>
          <p:nvPr/>
        </p:nvSpPr>
        <p:spPr bwMode="auto">
          <a:xfrm>
            <a:off x="8739188" y="500062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3124" name="Line 67"/>
          <p:cNvSpPr>
            <a:spLocks noChangeShapeType="1"/>
          </p:cNvSpPr>
          <p:nvPr/>
        </p:nvSpPr>
        <p:spPr bwMode="auto">
          <a:xfrm>
            <a:off x="460375" y="5340350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3125" name="TextBox 1"/>
          <p:cNvSpPr txBox="1">
            <a:spLocks noChangeArrowheads="1"/>
          </p:cNvSpPr>
          <p:nvPr/>
        </p:nvSpPr>
        <p:spPr bwMode="auto">
          <a:xfrm>
            <a:off x="1039813" y="5186363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3126" name="AutoShape 70"/>
          <p:cNvCxnSpPr>
            <a:cxnSpLocks noChangeShapeType="1"/>
            <a:endCxn id="3127" idx="1"/>
          </p:cNvCxnSpPr>
          <p:nvPr/>
        </p:nvCxnSpPr>
        <p:spPr bwMode="auto">
          <a:xfrm flipV="1">
            <a:off x="468313" y="5870477"/>
            <a:ext cx="576262" cy="1686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27" name="TextBox 57"/>
          <p:cNvSpPr txBox="1">
            <a:spLocks noChangeArrowheads="1"/>
          </p:cNvSpPr>
          <p:nvPr/>
        </p:nvSpPr>
        <p:spPr bwMode="auto">
          <a:xfrm>
            <a:off x="1044575" y="5716588"/>
            <a:ext cx="8402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3128" name="Line 67"/>
          <p:cNvSpPr>
            <a:spLocks noChangeShapeType="1"/>
          </p:cNvSpPr>
          <p:nvPr/>
        </p:nvSpPr>
        <p:spPr bwMode="auto">
          <a:xfrm flipV="1">
            <a:off x="458788" y="5634038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3129" name="TextBox 60"/>
          <p:cNvSpPr txBox="1">
            <a:spLocks noChangeArrowheads="1"/>
          </p:cNvSpPr>
          <p:nvPr/>
        </p:nvSpPr>
        <p:spPr bwMode="auto">
          <a:xfrm>
            <a:off x="1063625" y="5464175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144</Words>
  <Application>Microsoft Macintosh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2022-09-04T17:54:26Z</dcterms:modified>
</cp:coreProperties>
</file>