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447" y="2392723"/>
            <a:ext cx="6489240" cy="870788"/>
            <a:chOff x="475447" y="2392723"/>
            <a:chExt cx="6489240" cy="870788"/>
          </a:xfrm>
        </p:grpSpPr>
        <p:grpSp>
          <p:nvGrpSpPr>
            <p:cNvPr id="138" name="Group 137"/>
            <p:cNvGrpSpPr/>
            <p:nvPr/>
          </p:nvGrpSpPr>
          <p:grpSpPr>
            <a:xfrm>
              <a:off x="475447" y="2392723"/>
              <a:ext cx="1224000" cy="578029"/>
              <a:chOff x="971608" y="2392723"/>
              <a:chExt cx="1224000" cy="578029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971608" y="2661207"/>
                <a:ext cx="1224000" cy="309545"/>
                <a:chOff x="327943" y="3661332"/>
                <a:chExt cx="1224000" cy="309545"/>
              </a:xfrm>
            </p:grpSpPr>
            <p:sp>
              <p:nvSpPr>
                <p:cNvPr id="141" name="Content Placeholder 2"/>
                <p:cNvSpPr txBox="1">
                  <a:spLocks/>
                </p:cNvSpPr>
                <p:nvPr/>
              </p:nvSpPr>
              <p:spPr bwMode="auto">
                <a:xfrm>
                  <a:off x="327943" y="3682877"/>
                  <a:ext cx="1224000" cy="286232"/>
                </a:xfrm>
                <a:prstGeom prst="rect">
                  <a:avLst/>
                </a:prstGeom>
                <a:gradFill rotWithShape="1">
                  <a:gsLst>
                    <a:gs pos="81000">
                      <a:srgbClr val="ACD4F5"/>
                    </a:gs>
                    <a:gs pos="78000">
                      <a:schemeClr val="accent1">
                        <a:lumMod val="75000"/>
                      </a:schemeClr>
                    </a:gs>
                    <a:gs pos="100000">
                      <a:schemeClr val="bg1"/>
                    </a:gs>
                    <a:gs pos="0">
                      <a:srgbClr val="FFFFFF"/>
                    </a:gs>
                    <a:gs pos="17000">
                      <a:srgbClr val="9ECBF4"/>
                    </a:gs>
                    <a:gs pos="21000">
                      <a:schemeClr val="accent1">
                        <a:lumMod val="75000"/>
                      </a:schemeClr>
                    </a:gs>
                  </a:gsLst>
                  <a:lin ang="0" scaled="0"/>
                </a:gradFill>
                <a:ln w="9525">
                  <a:solidFill>
                    <a:srgbClr val="385D8A"/>
                  </a:solidFill>
                  <a:miter lim="800000"/>
                  <a:headEnd/>
                  <a:tailEnd/>
                </a:ln>
                <a:effectLst/>
              </p:spPr>
              <p:txBody>
                <a:bodyPr vert="horz" wrap="square" lIns="54000" tIns="45720" rIns="54000" bIns="4572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indent="0" algn="ctr" eaLnBrk="0" hangingPunct="0">
                    <a:lnSpc>
                      <a:spcPct val="90000"/>
                    </a:lnSpc>
                    <a:buClr>
                      <a:schemeClr val="accent1"/>
                    </a:buClr>
                    <a:buFont typeface="Wingdings" pitchFamily="2" charset="2"/>
                    <a:buNone/>
                    <a:defRPr sz="1600" b="0"/>
                  </a:lvl1pPr>
                  <a:lvl2pPr marL="889000" indent="-439738" eaLnBrk="0" hangingPunct="0">
                    <a:spcBef>
                      <a:spcPct val="20000"/>
                    </a:spcBef>
                    <a:buClr>
                      <a:schemeClr val="accent1"/>
                    </a:buClr>
                    <a:buFont typeface="Wingdings" pitchFamily="2" charset="2"/>
                    <a:buChar char="Ø"/>
                    <a:defRPr i="0">
                      <a:latin typeface="+mn-lt"/>
                    </a:defRPr>
                  </a:lvl2pPr>
                  <a:lvl3pPr marL="1293813" indent="-403225" eaLnBrk="0" hangingPunct="0">
                    <a:spcBef>
                      <a:spcPct val="20000"/>
                    </a:spcBef>
                    <a:buClr>
                      <a:srgbClr val="0066FF"/>
                    </a:buClr>
                    <a:buSzPct val="70000"/>
                    <a:buFont typeface="Wingdings" pitchFamily="2" charset="2"/>
                    <a:buChar char="q"/>
                    <a:defRPr sz="1600">
                      <a:latin typeface="+mn-lt"/>
                    </a:defRPr>
                  </a:lvl3pPr>
                  <a:lvl4pPr marL="1681163" indent="-385763" eaLnBrk="0" hangingPunct="0">
                    <a:spcBef>
                      <a:spcPct val="20000"/>
                    </a:spcBef>
                    <a:buClr>
                      <a:srgbClr val="0066FF"/>
                    </a:buClr>
                    <a:buSzPct val="75000"/>
                    <a:buFont typeface="Wingdings" pitchFamily="2" charset="2"/>
                    <a:buChar char="¡"/>
                    <a:defRPr sz="1600">
                      <a:latin typeface="+mn-lt"/>
                    </a:defRPr>
                  </a:lvl4pPr>
                  <a:lvl5pPr marL="2070100" indent="-38735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0000"/>
                    <a:buFont typeface="Wingdings" pitchFamily="2" charset="2"/>
                    <a:buChar char="q"/>
                    <a:defRPr sz="1600">
                      <a:latin typeface="+mn-lt"/>
                    </a:defRPr>
                  </a:lvl5pPr>
                  <a:lvl6pPr marL="25273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6pPr>
                  <a:lvl7pPr marL="29845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7pPr>
                  <a:lvl8pPr marL="34417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8pPr>
                  <a:lvl9pPr marL="38989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9pPr>
                </a:lstStyle>
                <a:p>
                  <a:endParaRPr lang="en-US" sz="1400" b="1" dirty="0">
                    <a:latin typeface="Cambria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2" name="Rectangle 141"/>
                <p:cNvSpPr/>
                <p:nvPr/>
              </p:nvSpPr>
              <p:spPr>
                <a:xfrm>
                  <a:off x="564341" y="3682877"/>
                  <a:ext cx="756000" cy="288000"/>
                </a:xfrm>
                <a:prstGeom prst="rect">
                  <a:avLst/>
                </a:prstGeom>
                <a:solidFill>
                  <a:srgbClr val="385D8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43" name="TextBox 142"/>
                <p:cNvSpPr txBox="1"/>
                <p:nvPr/>
              </p:nvSpPr>
              <p:spPr>
                <a:xfrm>
                  <a:off x="834559" y="3661332"/>
                  <a:ext cx="25202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Cambria" panose="02040503050406030204" pitchFamily="18" charset="0"/>
                    </a:rPr>
                    <a:t>A</a:t>
                  </a:r>
                </a:p>
              </p:txBody>
            </p:sp>
          </p:grpSp>
          <p:sp>
            <p:nvSpPr>
              <p:cNvPr id="140" name="Down Arrow 139"/>
              <p:cNvSpPr/>
              <p:nvPr/>
            </p:nvSpPr>
            <p:spPr>
              <a:xfrm>
                <a:off x="1088347" y="2392723"/>
                <a:ext cx="18000" cy="252000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1733674" y="2844715"/>
              <a:ext cx="3384000" cy="0"/>
              <a:chOff x="2438228" y="1185098"/>
              <a:chExt cx="3192988" cy="0"/>
            </a:xfrm>
          </p:grpSpPr>
          <p:cxnSp>
            <p:nvCxnSpPr>
              <p:cNvPr id="152" name="Straight Arrow Connector 151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Arrow Connector 153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6" name="Group 165"/>
            <p:cNvGrpSpPr/>
            <p:nvPr/>
          </p:nvGrpSpPr>
          <p:grpSpPr>
            <a:xfrm>
              <a:off x="5151046" y="2656838"/>
              <a:ext cx="1185404" cy="309545"/>
              <a:chOff x="327943" y="3661332"/>
              <a:chExt cx="1224000" cy="309545"/>
            </a:xfrm>
          </p:grpSpPr>
          <p:sp>
            <p:nvSpPr>
              <p:cNvPr id="167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71" name="Down Arrow 170"/>
            <p:cNvSpPr/>
            <p:nvPr/>
          </p:nvSpPr>
          <p:spPr>
            <a:xfrm>
              <a:off x="5231813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984687" y="2945033"/>
              <a:ext cx="1980000" cy="318478"/>
              <a:chOff x="4660423" y="2945033"/>
              <a:chExt cx="1980000" cy="318478"/>
            </a:xfrm>
          </p:grpSpPr>
          <p:sp>
            <p:nvSpPr>
              <p:cNvPr id="24" name="Content Placeholder 2"/>
              <p:cNvSpPr txBox="1">
                <a:spLocks/>
              </p:cNvSpPr>
              <p:nvPr/>
            </p:nvSpPr>
            <p:spPr bwMode="auto">
              <a:xfrm>
                <a:off x="4660423" y="2966578"/>
                <a:ext cx="198000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7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1000">
                    <a:schemeClr val="accent3">
                      <a:lumMod val="40000"/>
                      <a:lumOff val="60000"/>
                    </a:schemeClr>
                  </a:gs>
                  <a:gs pos="24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932506" y="2975511"/>
                <a:ext cx="1440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499771" y="2945033"/>
                <a:ext cx="301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653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2022-09-04T18:06:33Z</dcterms:modified>
</cp:coreProperties>
</file>