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6641640" cy="880313"/>
            <a:chOff x="475447" y="2392723"/>
            <a:chExt cx="6641640" cy="880313"/>
          </a:xfrm>
        </p:grpSpPr>
        <p:sp>
          <p:nvSpPr>
            <p:cNvPr id="86" name="Content Placeholder 2"/>
            <p:cNvSpPr txBox="1">
              <a:spLocks/>
            </p:cNvSpPr>
            <p:nvPr/>
          </p:nvSpPr>
          <p:spPr bwMode="auto">
            <a:xfrm>
              <a:off x="4844073" y="2682910"/>
              <a:ext cx="1224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080471" y="2682910"/>
              <a:ext cx="756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350689" y="2661365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04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03" name="Down Arrow 102"/>
            <p:cNvSpPr/>
            <p:nvPr/>
          </p:nvSpPr>
          <p:spPr>
            <a:xfrm>
              <a:off x="592186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7" name="Down Arrow 106"/>
            <p:cNvSpPr/>
            <p:nvPr/>
          </p:nvSpPr>
          <p:spPr>
            <a:xfrm>
              <a:off x="5069050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H="1" flipV="1">
              <a:off x="1738199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H="1" flipV="1">
              <a:off x="2848170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H="1" flipV="1">
              <a:off x="3995429" y="2834303"/>
              <a:ext cx="802770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5137087" y="2976103"/>
              <a:ext cx="1980000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7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1000">
                  <a:schemeClr val="accent3">
                    <a:lumMod val="40000"/>
                    <a:lumOff val="60000"/>
                  </a:schemeClr>
                </a:gs>
                <a:gs pos="24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09170" y="2985036"/>
              <a:ext cx="1440000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76435" y="2954558"/>
              <a:ext cx="301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751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2022-09-04T18:07:12Z</dcterms:modified>
</cp:coreProperties>
</file>