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51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75447" y="2392723"/>
            <a:ext cx="8232315" cy="880313"/>
            <a:chOff x="475447" y="2392723"/>
            <a:chExt cx="8232315" cy="880313"/>
          </a:xfrm>
        </p:grpSpPr>
        <p:grpSp>
          <p:nvGrpSpPr>
            <p:cNvPr id="111" name="Group 110"/>
            <p:cNvGrpSpPr/>
            <p:nvPr/>
          </p:nvGrpSpPr>
          <p:grpSpPr>
            <a:xfrm>
              <a:off x="1669699" y="2837363"/>
              <a:ext cx="4140000" cy="0"/>
              <a:chOff x="2423276" y="1185098"/>
              <a:chExt cx="3207940" cy="0"/>
            </a:xfrm>
          </p:grpSpPr>
          <p:cxnSp>
            <p:nvCxnSpPr>
              <p:cNvPr id="112" name="Straight Arrow Connector 111"/>
              <p:cNvCxnSpPr/>
              <p:nvPr/>
            </p:nvCxnSpPr>
            <p:spPr>
              <a:xfrm flipH="1" flipV="1">
                <a:off x="2423276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5913811" y="2661365"/>
              <a:ext cx="1224000" cy="309545"/>
              <a:chOff x="327943" y="3661332"/>
              <a:chExt cx="1224000" cy="309545"/>
            </a:xfrm>
          </p:grpSpPr>
          <p:sp>
            <p:nvSpPr>
              <p:cNvPr id="66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101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00" name="Down Arrow 99"/>
            <p:cNvSpPr/>
            <p:nvPr/>
          </p:nvSpPr>
          <p:spPr>
            <a:xfrm>
              <a:off x="1586938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4" name="Down Arrow 103"/>
            <p:cNvSpPr/>
            <p:nvPr/>
          </p:nvSpPr>
          <p:spPr>
            <a:xfrm>
              <a:off x="6952646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727762" y="2954558"/>
              <a:ext cx="1980000" cy="318478"/>
              <a:chOff x="4660423" y="2945033"/>
              <a:chExt cx="1980000" cy="318478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3374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2022-09-04T18:07:41Z</dcterms:modified>
</cp:coreProperties>
</file>