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4" r:id="rId2"/>
  </p:sldIdLst>
  <p:sldSz cx="9144000" cy="6858000" type="screen4x3"/>
  <p:notesSz cx="6858000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5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  <a:srgbClr val="9ECBF4"/>
    <a:srgbClr val="ACD4F5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3293" autoAdjust="0"/>
  </p:normalViewPr>
  <p:slideViewPr>
    <p:cSldViewPr snapToGrid="0">
      <p:cViewPr varScale="1">
        <p:scale>
          <a:sx n="105" d="100"/>
          <a:sy n="105" d="100"/>
        </p:scale>
        <p:origin x="1576" y="200"/>
      </p:cViewPr>
      <p:guideLst>
        <p:guide orient="horz" pos="2268"/>
        <p:guide pos="5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9" cy="72008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6814F-679F-41E6-830B-C53D5C7D9120}" type="datetimeFigureOut">
              <a:rPr lang="en-US" smtClean="0"/>
              <a:t>9/4/22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89225"/>
            <a:ext cx="5486400" cy="43476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176772"/>
            <a:ext cx="2971800" cy="4830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C59D6-F9E2-4296-B21C-041FBD5F1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1C59D6-F9E2-4296-B21C-041FBD5F1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18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D8E8-C418-4D50-B5D8-88C13C597BB1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4DC8-F1B5-49D3-A103-FF600C33FB47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1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178A-AE46-41E3-BCFB-1B94F183DD22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8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F864F-67F0-4F07-8379-3159E1483253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3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5FD01-BB3F-4694-9866-DB37AB65A34D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9271-2140-44EC-8EDD-75F8A7053915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8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B7D-16DC-48F5-97DA-E51FE2CA0555}" type="datetime1">
              <a:rPr lang="en-US" smtClean="0"/>
              <a:t>9/4/22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5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0C6D-930B-4AAB-9F13-A2F6746C8E51}" type="datetime1">
              <a:rPr lang="en-US" smtClean="0"/>
              <a:t>9/4/22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9423-4C0B-4F57-8E43-EFEBA5114F98}" type="datetime1">
              <a:rPr lang="en-US" smtClean="0"/>
              <a:t>9/4/22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7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ABAE3-B753-4E07-80AC-FC9F450C7380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78C75-4B76-4B5A-A0A7-1C231B7BDEB7}" type="datetime1">
              <a:rPr lang="en-US" smtClean="0"/>
              <a:t>9/4/22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7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8BEBE-5755-48CB-986D-345A31B1F5B0}" type="datetime1">
              <a:rPr lang="en-US" smtClean="0"/>
              <a:t>9/4/22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37889-5A0B-4F22-B331-76091E619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5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75447" y="3507429"/>
            <a:ext cx="7910003" cy="866247"/>
            <a:chOff x="475447" y="3507429"/>
            <a:chExt cx="7910003" cy="866247"/>
          </a:xfrm>
        </p:grpSpPr>
        <p:grpSp>
          <p:nvGrpSpPr>
            <p:cNvPr id="69" name="Group 68"/>
            <p:cNvGrpSpPr/>
            <p:nvPr/>
          </p:nvGrpSpPr>
          <p:grpSpPr>
            <a:xfrm>
              <a:off x="475447" y="3776478"/>
              <a:ext cx="2270195" cy="310947"/>
              <a:chOff x="971608" y="4109853"/>
              <a:chExt cx="2270195" cy="310947"/>
            </a:xfrm>
          </p:grpSpPr>
          <p:sp>
            <p:nvSpPr>
              <p:cNvPr id="70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6729266" y="4065176"/>
              <a:ext cx="1656184" cy="308500"/>
              <a:chOff x="5196650" y="1802771"/>
              <a:chExt cx="1656184" cy="308500"/>
            </a:xfrm>
          </p:grpSpPr>
          <p:sp>
            <p:nvSpPr>
              <p:cNvPr id="95" name="Content Placeholder 2"/>
              <p:cNvSpPr txBox="1">
                <a:spLocks/>
              </p:cNvSpPr>
              <p:nvPr/>
            </p:nvSpPr>
            <p:spPr bwMode="auto">
              <a:xfrm>
                <a:off x="5196650" y="1824316"/>
                <a:ext cx="1656184" cy="286232"/>
              </a:xfrm>
              <a:prstGeom prst="rect">
                <a:avLst/>
              </a:prstGeom>
              <a:gradFill rotWithShape="1">
                <a:gsLst>
                  <a:gs pos="40836">
                    <a:srgbClr val="77933C"/>
                  </a:gs>
                  <a:gs pos="81000">
                    <a:schemeClr val="accent3">
                      <a:lumMod val="40000"/>
                      <a:lumOff val="60000"/>
                    </a:schemeClr>
                  </a:gs>
                  <a:gs pos="78000">
                    <a:schemeClr val="accent3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chemeClr val="accent3">
                      <a:lumMod val="40000"/>
                      <a:lumOff val="60000"/>
                    </a:schemeClr>
                  </a:gs>
                  <a:gs pos="21000">
                    <a:schemeClr val="accent3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chemeClr val="accent3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pPr algn="r"/>
                <a:endParaRPr lang="en-US" sz="1400" dirty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469159" y="1823271"/>
                <a:ext cx="1106386" cy="288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898728" y="1802771"/>
                <a:ext cx="2520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B</a:t>
                </a:r>
              </a:p>
            </p:txBody>
          </p:sp>
        </p:grpSp>
        <p:sp>
          <p:nvSpPr>
            <p:cNvPr id="105" name="Down Arrow 104"/>
            <p:cNvSpPr/>
            <p:nvPr/>
          </p:nvSpPr>
          <p:spPr>
            <a:xfrm>
              <a:off x="2618740" y="3512503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4878620" y="3778807"/>
              <a:ext cx="2270195" cy="310947"/>
              <a:chOff x="971608" y="4109853"/>
              <a:chExt cx="2270195" cy="310947"/>
            </a:xfrm>
          </p:grpSpPr>
          <p:sp>
            <p:nvSpPr>
              <p:cNvPr id="107" name="Content Placeholder 2"/>
              <p:cNvSpPr txBox="1">
                <a:spLocks/>
              </p:cNvSpPr>
              <p:nvPr/>
            </p:nvSpPr>
            <p:spPr bwMode="auto">
              <a:xfrm>
                <a:off x="971608" y="4131398"/>
                <a:ext cx="2270195" cy="288000"/>
              </a:xfrm>
              <a:prstGeom prst="rect">
                <a:avLst/>
              </a:prstGeom>
              <a:gradFill rotWithShape="1">
                <a:gsLst>
                  <a:gs pos="81000">
                    <a:srgbClr val="ACD4F5"/>
                  </a:gs>
                  <a:gs pos="78000">
                    <a:schemeClr val="accent1">
                      <a:lumMod val="75000"/>
                    </a:schemeClr>
                  </a:gs>
                  <a:gs pos="100000">
                    <a:schemeClr val="bg1"/>
                  </a:gs>
                  <a:gs pos="0">
                    <a:srgbClr val="FFFFFF"/>
                  </a:gs>
                  <a:gs pos="17000">
                    <a:srgbClr val="9ECBF4"/>
                  </a:gs>
                  <a:gs pos="21000">
                    <a:schemeClr val="accent1">
                      <a:lumMod val="75000"/>
                    </a:schemeClr>
                  </a:gs>
                </a:gsLst>
                <a:lin ang="0" scaled="0"/>
              </a:gradFill>
              <a:ln w="9525">
                <a:solidFill>
                  <a:srgbClr val="385D8A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54000" tIns="45720" rIns="54000" bIns="4572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indent="0" algn="ctr" eaLnBrk="0" hangingPunct="0">
                  <a:lnSpc>
                    <a:spcPct val="90000"/>
                  </a:lnSpc>
                  <a:buClr>
                    <a:schemeClr val="accent1"/>
                  </a:buClr>
                  <a:buFont typeface="Wingdings" pitchFamily="2" charset="2"/>
                  <a:buNone/>
                  <a:defRPr sz="1600" b="0"/>
                </a:lvl1pPr>
                <a:lvl2pPr marL="889000" indent="-439738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itchFamily="2" charset="2"/>
                  <a:buChar char="Ø"/>
                  <a:defRPr i="0">
                    <a:latin typeface="+mn-lt"/>
                  </a:defRPr>
                </a:lvl2pPr>
                <a:lvl3pPr marL="1293813" indent="-403225" eaLnBrk="0" hangingPunct="0">
                  <a:spcBef>
                    <a:spcPct val="20000"/>
                  </a:spcBef>
                  <a:buClr>
                    <a:srgbClr val="0066FF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3pPr>
                <a:lvl4pPr marL="1681163" indent="-385763" eaLnBrk="0" hangingPunct="0">
                  <a:spcBef>
                    <a:spcPct val="20000"/>
                  </a:spcBef>
                  <a:buClr>
                    <a:srgbClr val="0066FF"/>
                  </a:buClr>
                  <a:buSzPct val="75000"/>
                  <a:buFont typeface="Wingdings" pitchFamily="2" charset="2"/>
                  <a:buChar char="¡"/>
                  <a:defRPr sz="1600">
                    <a:latin typeface="+mn-lt"/>
                  </a:defRPr>
                </a:lvl4pPr>
                <a:lvl5pPr marL="2070100" indent="-387350" eaLnBrk="0" hangingPunct="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q"/>
                  <a:defRPr sz="1600">
                    <a:latin typeface="+mn-lt"/>
                  </a:defRPr>
                </a:lvl5pPr>
                <a:lvl6pPr marL="25273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6pPr>
                <a:lvl7pPr marL="29845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7pPr>
                <a:lvl8pPr marL="34417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8pPr>
                <a:lvl9pPr marL="3898900" indent="-38735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" pitchFamily="2" charset="2"/>
                  <a:buChar char="n"/>
                  <a:defRPr sz="1600">
                    <a:latin typeface="+mn-lt"/>
                  </a:defRPr>
                </a:lvl9pPr>
              </a:lstStyle>
              <a:p>
                <a:endParaRPr lang="en-US" sz="1400" b="1" dirty="0">
                  <a:latin typeface="Cambria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1202621" y="4132800"/>
                <a:ext cx="1790604" cy="288000"/>
              </a:xfrm>
              <a:prstGeom prst="rect">
                <a:avLst/>
              </a:prstGeom>
              <a:solidFill>
                <a:srgbClr val="385D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911246" y="4109853"/>
                <a:ext cx="4674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latin typeface="Cambria" panose="02040503050406030204" pitchFamily="18" charset="0"/>
                  </a:rPr>
                  <a:t>A</a:t>
                </a:r>
              </a:p>
            </p:txBody>
          </p:sp>
        </p:grpSp>
        <p:sp>
          <p:nvSpPr>
            <p:cNvPr id="110" name="Down Arrow 109"/>
            <p:cNvSpPr/>
            <p:nvPr/>
          </p:nvSpPr>
          <p:spPr>
            <a:xfrm>
              <a:off x="6956038" y="3507429"/>
              <a:ext cx="18000" cy="252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2803174" y="3958138"/>
              <a:ext cx="2016000" cy="0"/>
              <a:chOff x="2438228" y="1185098"/>
              <a:chExt cx="3192988" cy="0"/>
            </a:xfrm>
          </p:grpSpPr>
          <p:cxnSp>
            <p:nvCxnSpPr>
              <p:cNvPr id="116" name="Straight Arrow Connector 115"/>
              <p:cNvCxnSpPr/>
              <p:nvPr/>
            </p:nvCxnSpPr>
            <p:spPr>
              <a:xfrm flipH="1" flipV="1">
                <a:off x="243822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flipH="1" flipV="1">
                <a:off x="359643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 flipH="1" flipV="1">
                <a:off x="4793558" y="1185098"/>
                <a:ext cx="837658" cy="0"/>
              </a:xfrm>
              <a:prstGeom prst="straightConnector1">
                <a:avLst/>
              </a:prstGeom>
              <a:ln w="34925" cmpd="tri">
                <a:solidFill>
                  <a:schemeClr val="tx1"/>
                </a:solidFill>
                <a:prstDash val="lgDashDotDot"/>
                <a:headEnd type="stealth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5188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21258</TotalTime>
  <Words>6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Lida</dc:creator>
  <cp:lastModifiedBy>Erin Canning</cp:lastModifiedBy>
  <cp:revision>175</cp:revision>
  <cp:lastPrinted>2016-11-23T12:58:03Z</cp:lastPrinted>
  <dcterms:created xsi:type="dcterms:W3CDTF">2016-11-21T14:26:10Z</dcterms:created>
  <dcterms:modified xsi:type="dcterms:W3CDTF">2022-09-04T18:08:39Z</dcterms:modified>
</cp:coreProperties>
</file>