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689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475447" y="3814578"/>
            <a:ext cx="2270195" cy="310947"/>
            <a:chOff x="971608" y="4109853"/>
            <a:chExt cx="2270195" cy="310947"/>
          </a:xfrm>
        </p:grpSpPr>
        <p:sp>
          <p:nvSpPr>
            <p:cNvPr id="74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784124" y="3977188"/>
            <a:ext cx="1548000" cy="0"/>
            <a:chOff x="2438228" y="1185098"/>
            <a:chExt cx="3192988" cy="0"/>
          </a:xfrm>
        </p:grpSpPr>
        <p:cxnSp>
          <p:nvCxnSpPr>
            <p:cNvPr id="78" name="Straight Arrow Connector 77"/>
            <p:cNvCxnSpPr/>
            <p:nvPr/>
          </p:nvCxnSpPr>
          <p:spPr>
            <a:xfrm flipH="1" flipV="1">
              <a:off x="243822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 flipH="1" flipV="1">
              <a:off x="359643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H="1" flipV="1">
              <a:off x="4793558" y="1185098"/>
              <a:ext cx="837658" cy="0"/>
            </a:xfrm>
            <a:prstGeom prst="straightConnector1">
              <a:avLst/>
            </a:prstGeom>
            <a:ln w="34925" cmpd="tri">
              <a:solidFill>
                <a:schemeClr val="tx1"/>
              </a:solidFill>
              <a:prstDash val="dashDot"/>
              <a:headEnd type="stealth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6719741" y="4103276"/>
            <a:ext cx="1656184" cy="308500"/>
            <a:chOff x="5196650" y="1802771"/>
            <a:chExt cx="1656184" cy="308500"/>
          </a:xfrm>
        </p:grpSpPr>
        <p:sp>
          <p:nvSpPr>
            <p:cNvPr id="82" name="Content Placeholder 2"/>
            <p:cNvSpPr txBox="1">
              <a:spLocks/>
            </p:cNvSpPr>
            <p:nvPr/>
          </p:nvSpPr>
          <p:spPr bwMode="auto">
            <a:xfrm>
              <a:off x="5196650" y="1824316"/>
              <a:ext cx="1656184" cy="286232"/>
            </a:xfrm>
            <a:prstGeom prst="rect">
              <a:avLst/>
            </a:prstGeom>
            <a:gradFill rotWithShape="1">
              <a:gsLst>
                <a:gs pos="40836">
                  <a:srgbClr val="77933C"/>
                </a:gs>
                <a:gs pos="81000">
                  <a:schemeClr val="accent3">
                    <a:lumMod val="40000"/>
                    <a:lumOff val="60000"/>
                  </a:schemeClr>
                </a:gs>
                <a:gs pos="78000">
                  <a:schemeClr val="accent3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chemeClr val="accent3">
                    <a:lumMod val="40000"/>
                    <a:lumOff val="60000"/>
                  </a:schemeClr>
                </a:gs>
                <a:gs pos="21000">
                  <a:schemeClr val="accent3">
                    <a:lumMod val="75000"/>
                  </a:schemeClr>
                </a:gs>
              </a:gsLst>
              <a:lin ang="0" scaled="0"/>
            </a:gradFill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pPr algn="r"/>
              <a:endParaRPr lang="en-US" sz="14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469159" y="1823271"/>
              <a:ext cx="1106386" cy="28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898728" y="1802771"/>
              <a:ext cx="252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B</a:t>
              </a:r>
            </a:p>
          </p:txBody>
        </p:sp>
      </p:grpSp>
      <p:sp>
        <p:nvSpPr>
          <p:cNvPr id="91" name="Down Arrow 90"/>
          <p:cNvSpPr/>
          <p:nvPr/>
        </p:nvSpPr>
        <p:spPr>
          <a:xfrm>
            <a:off x="2618740" y="3550603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4364270" y="3816907"/>
            <a:ext cx="2270195" cy="310947"/>
            <a:chOff x="971608" y="4109853"/>
            <a:chExt cx="2270195" cy="310947"/>
          </a:xfrm>
        </p:grpSpPr>
        <p:sp>
          <p:nvSpPr>
            <p:cNvPr id="93" name="Content Placeholder 2"/>
            <p:cNvSpPr txBox="1">
              <a:spLocks/>
            </p:cNvSpPr>
            <p:nvPr/>
          </p:nvSpPr>
          <p:spPr bwMode="auto">
            <a:xfrm>
              <a:off x="971608" y="4131398"/>
              <a:ext cx="2270195" cy="288000"/>
            </a:xfrm>
            <a:prstGeom prst="rect">
              <a:avLst/>
            </a:prstGeom>
            <a:gradFill rotWithShape="1">
              <a:gsLst>
                <a:gs pos="81000">
                  <a:srgbClr val="ACD4F5"/>
                </a:gs>
                <a:gs pos="78000">
                  <a:schemeClr val="accent1">
                    <a:lumMod val="75000"/>
                  </a:schemeClr>
                </a:gs>
                <a:gs pos="100000">
                  <a:schemeClr val="bg1"/>
                </a:gs>
                <a:gs pos="0">
                  <a:srgbClr val="FFFFFF"/>
                </a:gs>
                <a:gs pos="17000">
                  <a:srgbClr val="9ECBF4"/>
                </a:gs>
                <a:gs pos="21000">
                  <a:schemeClr val="accent1">
                    <a:lumMod val="75000"/>
                  </a:schemeClr>
                </a:gs>
              </a:gsLst>
              <a:lin ang="0" scaled="0"/>
            </a:gradFill>
            <a:ln w="9525">
              <a:solidFill>
                <a:srgbClr val="385D8A"/>
              </a:solidFill>
              <a:miter lim="800000"/>
              <a:headEnd/>
              <a:tailEnd/>
            </a:ln>
            <a:effectLst/>
          </p:spPr>
          <p:txBody>
            <a:bodyPr vert="horz" wrap="square" lIns="54000" tIns="45720" rIns="54000" bIns="4572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indent="0" algn="ctr" eaLnBrk="0" hangingPunct="0">
                <a:lnSpc>
                  <a:spcPct val="90000"/>
                </a:lnSpc>
                <a:buClr>
                  <a:schemeClr val="accent1"/>
                </a:buClr>
                <a:buFont typeface="Wingdings" pitchFamily="2" charset="2"/>
                <a:buNone/>
                <a:defRPr sz="1600" b="0"/>
              </a:lvl1pPr>
              <a:lvl2pPr marL="889000" indent="-439738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Ø"/>
                <a:defRPr i="0">
                  <a:latin typeface="+mn-lt"/>
                </a:defRPr>
              </a:lvl2pPr>
              <a:lvl3pPr marL="1293813" indent="-403225" eaLnBrk="0" hangingPunct="0">
                <a:spcBef>
                  <a:spcPct val="20000"/>
                </a:spcBef>
                <a:buClr>
                  <a:srgbClr val="0066FF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3pPr>
              <a:lvl4pPr marL="1681163" indent="-385763" eaLnBrk="0" hangingPunct="0">
                <a:spcBef>
                  <a:spcPct val="20000"/>
                </a:spcBef>
                <a:buClr>
                  <a:srgbClr val="0066FF"/>
                </a:buClr>
                <a:buSzPct val="75000"/>
                <a:buFont typeface="Wingdings" pitchFamily="2" charset="2"/>
                <a:buChar char="¡"/>
                <a:defRPr sz="1600">
                  <a:latin typeface="+mn-lt"/>
                </a:defRPr>
              </a:lvl4pPr>
              <a:lvl5pPr marL="2070100" indent="-38735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q"/>
                <a:defRPr sz="1600">
                  <a:latin typeface="+mn-lt"/>
                </a:defRPr>
              </a:lvl5pPr>
              <a:lvl6pPr marL="25273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6pPr>
              <a:lvl7pPr marL="29845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7pPr>
              <a:lvl8pPr marL="34417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8pPr>
              <a:lvl9pPr marL="3898900" indent="-38735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itchFamily="2" charset="2"/>
                <a:buChar char="n"/>
                <a:defRPr sz="1600">
                  <a:latin typeface="+mn-lt"/>
                </a:defRPr>
              </a:lvl9pPr>
            </a:lstStyle>
            <a:p>
              <a:endParaRPr lang="en-US" sz="1400" b="1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202621" y="4132800"/>
              <a:ext cx="1790604" cy="288000"/>
            </a:xfrm>
            <a:prstGeom prst="rect">
              <a:avLst/>
            </a:prstGeom>
            <a:solidFill>
              <a:srgbClr val="385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911246" y="4109853"/>
              <a:ext cx="4674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mbria" panose="02040503050406030204" pitchFamily="18" charset="0"/>
                </a:rPr>
                <a:t>A</a:t>
              </a:r>
            </a:p>
          </p:txBody>
        </p:sp>
      </p:grpSp>
      <p:sp>
        <p:nvSpPr>
          <p:cNvPr id="96" name="Down Arrow 95"/>
          <p:cNvSpPr/>
          <p:nvPr/>
        </p:nvSpPr>
        <p:spPr>
          <a:xfrm>
            <a:off x="6622663" y="3545529"/>
            <a:ext cx="18000" cy="252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157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2022-09-04T18:09:05Z</dcterms:modified>
</cp:coreProperties>
</file>