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1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75447" y="2383260"/>
            <a:ext cx="7937168" cy="870687"/>
            <a:chOff x="475447" y="2383260"/>
            <a:chExt cx="7937168" cy="870687"/>
          </a:xfrm>
        </p:grpSpPr>
        <p:grpSp>
          <p:nvGrpSpPr>
            <p:cNvPr id="84" name="Group 83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85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88" name="Down Arrow 87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6275565" y="2945447"/>
              <a:ext cx="2137050" cy="308500"/>
              <a:chOff x="6181725" y="2945447"/>
              <a:chExt cx="2137050" cy="308500"/>
            </a:xfrm>
          </p:grpSpPr>
          <p:sp>
            <p:nvSpPr>
              <p:cNvPr id="133" name="Content Placeholder 2"/>
              <p:cNvSpPr txBox="1">
                <a:spLocks/>
              </p:cNvSpPr>
              <p:nvPr/>
            </p:nvSpPr>
            <p:spPr bwMode="auto">
              <a:xfrm>
                <a:off x="6181725" y="2966992"/>
                <a:ext cx="213705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6491866" y="2965947"/>
                <a:ext cx="1548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7087648" y="2945447"/>
                <a:ext cx="32520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6841251" y="2658099"/>
              <a:ext cx="1224000" cy="309545"/>
              <a:chOff x="327943" y="3661332"/>
              <a:chExt cx="1224000" cy="309545"/>
            </a:xfrm>
          </p:grpSpPr>
          <p:sp>
            <p:nvSpPr>
              <p:cNvPr id="137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44" name="Down Arrow 143"/>
            <p:cNvSpPr/>
            <p:nvPr/>
          </p:nvSpPr>
          <p:spPr>
            <a:xfrm>
              <a:off x="8041124" y="2383260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50" name="Group 149"/>
            <p:cNvGrpSpPr/>
            <p:nvPr/>
          </p:nvGrpSpPr>
          <p:grpSpPr>
            <a:xfrm>
              <a:off x="1803049" y="2846888"/>
              <a:ext cx="4788000" cy="0"/>
              <a:chOff x="2438228" y="1185098"/>
              <a:chExt cx="3192988" cy="0"/>
            </a:xfrm>
          </p:grpSpPr>
          <p:cxnSp>
            <p:nvCxnSpPr>
              <p:cNvPr id="151" name="Straight Arrow Connector 150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56880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2022-09-04T18:09:58Z</dcterms:modified>
</cp:coreProperties>
</file>