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8" r:id="rId2"/>
  </p:sldIdLst>
  <p:sldSz cx="12746038" cy="6858000"/>
  <p:notesSz cx="6794500" cy="99314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8">
          <p15:clr>
            <a:srgbClr val="A4A3A4"/>
          </p15:clr>
        </p15:guide>
        <p15:guide id="2" pos="42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E97"/>
    <a:srgbClr val="8F9CFB"/>
    <a:srgbClr val="93FBCC"/>
    <a:srgbClr val="81CC1E"/>
    <a:srgbClr val="FFBB11"/>
    <a:srgbClr val="35DB90"/>
    <a:srgbClr val="6DBBFB"/>
    <a:srgbClr val="79BAEF"/>
    <a:srgbClr val="57C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9" autoAdjust="0"/>
    <p:restoredTop sz="85442" autoAdjust="0"/>
  </p:normalViewPr>
  <p:slideViewPr>
    <p:cSldViewPr snapToGrid="0">
      <p:cViewPr varScale="1">
        <p:scale>
          <a:sx n="96" d="100"/>
          <a:sy n="96" d="100"/>
        </p:scale>
        <p:origin x="920" y="168"/>
      </p:cViewPr>
      <p:guideLst>
        <p:guide orient="horz" pos="1158"/>
        <p:guide pos="4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1913" y="746125"/>
            <a:ext cx="6918326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18214"/>
            <a:ext cx="5436235" cy="446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noProof="0"/>
              <a:t>Click to edit Master text styles</a:t>
            </a:r>
          </a:p>
          <a:p>
            <a:pPr lvl="1"/>
            <a:r>
              <a:rPr lang="el-GR" altLang="en-US" noProof="0"/>
              <a:t>Second level</a:t>
            </a:r>
          </a:p>
          <a:p>
            <a:pPr lvl="2"/>
            <a:r>
              <a:rPr lang="el-GR" altLang="en-US" noProof="0"/>
              <a:t>Third level</a:t>
            </a:r>
          </a:p>
          <a:p>
            <a:pPr lvl="3"/>
            <a:r>
              <a:rPr lang="el-GR" altLang="en-US" noProof="0"/>
              <a:t>Fourth level</a:t>
            </a:r>
          </a:p>
          <a:p>
            <a:pPr lvl="4"/>
            <a:r>
              <a:rPr lang="el-GR" alt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6E9B24FF-AE70-42E2-9DE5-B6180FEBD18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9B24FF-AE70-42E2-9DE5-B6180FEBD186}" type="slidenum">
              <a:rPr lang="el-GR" altLang="en-US" smtClean="0"/>
              <a:pPr>
                <a:defRPr/>
              </a:pPr>
              <a:t>1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971397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850" y="1122363"/>
            <a:ext cx="95583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850" y="3602038"/>
            <a:ext cx="95583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759-710B-42A5-BE04-013DDAD8CB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831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00F7-2BF0-4586-AFD0-32DEF2EE8F4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8986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2425" y="274638"/>
            <a:ext cx="28670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588" y="274638"/>
            <a:ext cx="84534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10B6-5D4D-43A4-9372-C51CDFE6518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7429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CAD5-BE13-4C0B-8FE9-0AA5FFC0EED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7691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950" y="1709738"/>
            <a:ext cx="109934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50" y="4589463"/>
            <a:ext cx="1099343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E819-937E-47D0-9E86-552C3BA266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76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588" y="1600200"/>
            <a:ext cx="56594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8425" y="1600200"/>
            <a:ext cx="5661025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EBFA-60D8-4374-9D5F-D26460C08CF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0341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365125"/>
            <a:ext cx="10993437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88" y="1681163"/>
            <a:ext cx="5392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88" y="2505075"/>
            <a:ext cx="5392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88" y="1681163"/>
            <a:ext cx="54181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3188" y="2505075"/>
            <a:ext cx="54181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4A38-D59C-4B8C-986F-03EC335F061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188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D98C-56F1-4415-B184-673C2B9317B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480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430-7A32-4AE8-A386-1AE689180A8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2146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F39D-39D5-4BCD-997B-38839C0025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62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C699-D82D-48E1-9B21-9EDAF159AB1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515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6588" y="274638"/>
            <a:ext cx="114728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588" y="1600200"/>
            <a:ext cx="114728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8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4513" y="6245225"/>
            <a:ext cx="40370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34475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060D6658-E5A0-4943-B954-92ADB29F3E7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8" y="0"/>
            <a:ext cx="124871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82712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81947</TotalTime>
  <Words>3</Words>
  <Application>Microsoft Macintosh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PowerPoint Presentation</vt:lpstr>
    </vt:vector>
  </TitlesOfParts>
  <Company>forth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ics</dc:creator>
  <cp:lastModifiedBy>Erin Canning</cp:lastModifiedBy>
  <cp:revision>913</cp:revision>
  <cp:lastPrinted>2020-06-19T11:41:53Z</cp:lastPrinted>
  <dcterms:created xsi:type="dcterms:W3CDTF">2009-01-13T10:44:39Z</dcterms:created>
  <dcterms:modified xsi:type="dcterms:W3CDTF">2022-09-04T17:54:53Z</dcterms:modified>
</cp:coreProperties>
</file>