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5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14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347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75447" y="2392723"/>
            <a:ext cx="6641640" cy="880313"/>
            <a:chOff x="475447" y="2392723"/>
            <a:chExt cx="6641640" cy="880313"/>
          </a:xfrm>
        </p:grpSpPr>
        <p:sp>
          <p:nvSpPr>
            <p:cNvPr id="86" name="Content Placeholder 2"/>
            <p:cNvSpPr txBox="1">
              <a:spLocks/>
            </p:cNvSpPr>
            <p:nvPr/>
          </p:nvSpPr>
          <p:spPr bwMode="auto">
            <a:xfrm>
              <a:off x="4844073" y="2682910"/>
              <a:ext cx="1224000" cy="286232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87" name="Rectangle 86"/>
            <p:cNvSpPr/>
            <p:nvPr/>
          </p:nvSpPr>
          <p:spPr>
            <a:xfrm>
              <a:off x="5080471" y="2682910"/>
              <a:ext cx="756000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88" name="TextBox 87"/>
            <p:cNvSpPr txBox="1"/>
            <p:nvPr/>
          </p:nvSpPr>
          <p:spPr>
            <a:xfrm>
              <a:off x="5350689" y="2661365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  <p:grpSp>
          <p:nvGrpSpPr>
            <p:cNvPr id="102" name="Group 101"/>
            <p:cNvGrpSpPr/>
            <p:nvPr/>
          </p:nvGrpSpPr>
          <p:grpSpPr>
            <a:xfrm>
              <a:off x="475447" y="2661207"/>
              <a:ext cx="1224000" cy="309545"/>
              <a:chOff x="327943" y="3661332"/>
              <a:chExt cx="1224000" cy="309545"/>
            </a:xfrm>
          </p:grpSpPr>
          <p:sp>
            <p:nvSpPr>
              <p:cNvPr id="104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06" name="TextBox 105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03" name="Down Arrow 102"/>
            <p:cNvSpPr/>
            <p:nvPr/>
          </p:nvSpPr>
          <p:spPr>
            <a:xfrm>
              <a:off x="592186" y="239272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107" name="Down Arrow 106"/>
            <p:cNvSpPr/>
            <p:nvPr/>
          </p:nvSpPr>
          <p:spPr>
            <a:xfrm>
              <a:off x="5069050" y="239368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cxnSp>
          <p:nvCxnSpPr>
            <p:cNvPr id="115" name="Straight Arrow Connector 114"/>
            <p:cNvCxnSpPr/>
            <p:nvPr/>
          </p:nvCxnSpPr>
          <p:spPr>
            <a:xfrm flipH="1" flipV="1">
              <a:off x="1738199" y="2834303"/>
              <a:ext cx="802770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Arrow Connector 115"/>
            <p:cNvCxnSpPr/>
            <p:nvPr/>
          </p:nvCxnSpPr>
          <p:spPr>
            <a:xfrm flipH="1" flipV="1">
              <a:off x="2848170" y="2834303"/>
              <a:ext cx="802770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Straight Arrow Connector 116"/>
            <p:cNvCxnSpPr/>
            <p:nvPr/>
          </p:nvCxnSpPr>
          <p:spPr>
            <a:xfrm flipH="1" flipV="1">
              <a:off x="3995429" y="2834303"/>
              <a:ext cx="802770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lg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Content Placeholder 2"/>
            <p:cNvSpPr txBox="1">
              <a:spLocks/>
            </p:cNvSpPr>
            <p:nvPr/>
          </p:nvSpPr>
          <p:spPr bwMode="auto">
            <a:xfrm>
              <a:off x="5137087" y="2976103"/>
              <a:ext cx="1980000" cy="286232"/>
            </a:xfrm>
            <a:prstGeom prst="rect">
              <a:avLst/>
            </a:prstGeom>
            <a:gradFill rotWithShape="1">
              <a:gsLst>
                <a:gs pos="40836">
                  <a:srgbClr val="77933C"/>
                </a:gs>
                <a:gs pos="87000">
                  <a:schemeClr val="accent3">
                    <a:lumMod val="40000"/>
                    <a:lumOff val="60000"/>
                  </a:schemeClr>
                </a:gs>
                <a:gs pos="78000">
                  <a:schemeClr val="accent3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1000">
                  <a:schemeClr val="accent3">
                    <a:lumMod val="40000"/>
                    <a:lumOff val="60000"/>
                  </a:schemeClr>
                </a:gs>
                <a:gs pos="24000">
                  <a:schemeClr val="accent3">
                    <a:lumMod val="75000"/>
                  </a:schemeClr>
                </a:gs>
              </a:gsLst>
              <a:lin ang="0" scaled="0"/>
            </a:gradFill>
            <a:ln w="9525">
              <a:solidFill>
                <a:schemeClr val="accent3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pPr algn="r"/>
              <a:endParaRPr lang="en-US" sz="1400" dirty="0">
                <a:solidFill>
                  <a:schemeClr val="bg1"/>
                </a:solidFill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5409170" y="2985036"/>
              <a:ext cx="1440000" cy="2880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5976435" y="2954558"/>
              <a:ext cx="30130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B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075192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2022-09-04T18:07:12Z</dcterms:modified>
</cp:coreProperties>
</file>

<file path=docProps/thumbnail.jpeg>
</file>