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318" r:id="rId2"/>
  </p:sldIdLst>
  <p:sldSz cx="12746038" cy="6858000"/>
  <p:notesSz cx="6794500" cy="9931400"/>
  <p:defaultTextStyle>
    <a:defPPr>
      <a:defRPr lang="el-GR"/>
    </a:defPPr>
    <a:lvl1pPr algn="l" rtl="0" eaLnBrk="0" fontAlgn="base" hangingPunct="0">
      <a:spcBef>
        <a:spcPct val="0"/>
      </a:spcBef>
      <a:spcAft>
        <a:spcPct val="0"/>
      </a:spcAft>
      <a:defRPr b="1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b="1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b="1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b="1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b="1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5pPr>
    <a:lvl6pPr marL="2286000" algn="l" defTabSz="914400" rtl="0" eaLnBrk="1" latinLnBrk="0" hangingPunct="1">
      <a:defRPr b="1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6pPr>
    <a:lvl7pPr marL="2743200" algn="l" defTabSz="914400" rtl="0" eaLnBrk="1" latinLnBrk="0" hangingPunct="1">
      <a:defRPr b="1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7pPr>
    <a:lvl8pPr marL="3200400" algn="l" defTabSz="914400" rtl="0" eaLnBrk="1" latinLnBrk="0" hangingPunct="1">
      <a:defRPr b="1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8pPr>
    <a:lvl9pPr marL="3657600" algn="l" defTabSz="914400" rtl="0" eaLnBrk="1" latinLnBrk="0" hangingPunct="1">
      <a:defRPr b="1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158">
          <p15:clr>
            <a:srgbClr val="A4A3A4"/>
          </p15:clr>
        </p15:guide>
        <p15:guide id="2" pos="4257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00"/>
    <a:srgbClr val="FFEE97"/>
    <a:srgbClr val="8F9CFB"/>
    <a:srgbClr val="93FBCC"/>
    <a:srgbClr val="81CC1E"/>
    <a:srgbClr val="FFBB11"/>
    <a:srgbClr val="35DB90"/>
    <a:srgbClr val="6DBBFB"/>
    <a:srgbClr val="79BAEF"/>
    <a:srgbClr val="57C42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899" autoAdjust="0"/>
    <p:restoredTop sz="85442" autoAdjust="0"/>
  </p:normalViewPr>
  <p:slideViewPr>
    <p:cSldViewPr snapToGrid="0">
      <p:cViewPr varScale="1">
        <p:scale>
          <a:sx n="98" d="100"/>
          <a:sy n="98" d="100"/>
        </p:scale>
        <p:origin x="792" y="78"/>
      </p:cViewPr>
      <p:guideLst>
        <p:guide orient="horz" pos="1158"/>
        <p:guide pos="4257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846"/>
    </p:cViewPr>
  </p:sorterViewPr>
  <p:gridSpacing cx="90012" cy="90012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5024" cy="49657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 b="0"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3686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47890" y="0"/>
            <a:ext cx="2945024" cy="49657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 b="0"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205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-61913" y="746125"/>
            <a:ext cx="6918326" cy="3722688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3686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79133" y="4718214"/>
            <a:ext cx="5436235" cy="446912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l-GR" altLang="en-US" noProof="0"/>
              <a:t>Click to edit Master text styles</a:t>
            </a:r>
          </a:p>
          <a:p>
            <a:pPr lvl="1"/>
            <a:r>
              <a:rPr lang="el-GR" altLang="en-US" noProof="0"/>
              <a:t>Second level</a:t>
            </a:r>
          </a:p>
          <a:p>
            <a:pPr lvl="2"/>
            <a:r>
              <a:rPr lang="el-GR" altLang="en-US" noProof="0"/>
              <a:t>Third level</a:t>
            </a:r>
          </a:p>
          <a:p>
            <a:pPr lvl="3"/>
            <a:r>
              <a:rPr lang="el-GR" altLang="en-US" noProof="0"/>
              <a:t>Fourth level</a:t>
            </a:r>
          </a:p>
          <a:p>
            <a:pPr lvl="4"/>
            <a:r>
              <a:rPr lang="el-GR" altLang="en-US" noProof="0"/>
              <a:t>Fifth level</a:t>
            </a:r>
          </a:p>
        </p:txBody>
      </p:sp>
      <p:sp>
        <p:nvSpPr>
          <p:cNvPr id="3687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33234"/>
            <a:ext cx="2945024" cy="49657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 b="0"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3687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47890" y="9433234"/>
            <a:ext cx="2945024" cy="49657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 b="0"/>
            </a:lvl1pPr>
          </a:lstStyle>
          <a:p>
            <a:pPr>
              <a:defRPr/>
            </a:pPr>
            <a:fld id="{6E9B24FF-AE70-42E2-9DE5-B6180FEBD186}" type="slidenum">
              <a:rPr lang="el-GR" altLang="en-US"/>
              <a:pPr>
                <a:defRPr/>
              </a:pPr>
              <a:t>‹#›</a:t>
            </a:fld>
            <a:endParaRPr lang="el-G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Figure 3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6E9B24FF-AE70-42E2-9DE5-B6180FEBD186}" type="slidenum">
              <a:rPr lang="el-GR" altLang="en-US" smtClean="0"/>
              <a:pPr>
                <a:defRPr/>
              </a:pPr>
              <a:t>1</a:t>
            </a:fld>
            <a:endParaRPr lang="el-GR" altLang="en-US"/>
          </a:p>
        </p:txBody>
      </p:sp>
    </p:spTree>
    <p:extLst>
      <p:ext uri="{BB962C8B-B14F-4D97-AF65-F5344CB8AC3E}">
        <p14:creationId xmlns:p14="http://schemas.microsoft.com/office/powerpoint/2010/main" val="197139787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93850" y="1122363"/>
            <a:ext cx="9558338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93850" y="3602038"/>
            <a:ext cx="9558338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E7B0759-710B-42A5-BE04-013DDAD8CBB1}" type="slidenum">
              <a:rPr lang="el-GR" altLang="en-US"/>
              <a:pPr>
                <a:defRPr/>
              </a:pPr>
              <a:t>‹#›</a:t>
            </a:fld>
            <a:endParaRPr lang="el-GR" altLang="en-US"/>
          </a:p>
        </p:txBody>
      </p:sp>
    </p:spTree>
    <p:extLst>
      <p:ext uri="{BB962C8B-B14F-4D97-AF65-F5344CB8AC3E}">
        <p14:creationId xmlns:p14="http://schemas.microsoft.com/office/powerpoint/2010/main" val="31831424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8800F7-2BF0-4586-AFD0-32DEF2EE8F4F}" type="slidenum">
              <a:rPr lang="el-GR" altLang="en-US"/>
              <a:pPr>
                <a:defRPr/>
              </a:pPr>
              <a:t>‹#›</a:t>
            </a:fld>
            <a:endParaRPr lang="el-GR" altLang="en-US"/>
          </a:p>
        </p:txBody>
      </p:sp>
    </p:spTree>
    <p:extLst>
      <p:ext uri="{BB962C8B-B14F-4D97-AF65-F5344CB8AC3E}">
        <p14:creationId xmlns:p14="http://schemas.microsoft.com/office/powerpoint/2010/main" val="42898613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42425" y="274638"/>
            <a:ext cx="2867025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36588" y="274638"/>
            <a:ext cx="8453437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30210B6-5D4D-43A4-9372-C51CDFE65185}" type="slidenum">
              <a:rPr lang="el-GR" altLang="en-US"/>
              <a:pPr>
                <a:defRPr/>
              </a:pPr>
              <a:t>‹#›</a:t>
            </a:fld>
            <a:endParaRPr lang="el-GR" altLang="en-US"/>
          </a:p>
        </p:txBody>
      </p:sp>
    </p:spTree>
    <p:extLst>
      <p:ext uri="{BB962C8B-B14F-4D97-AF65-F5344CB8AC3E}">
        <p14:creationId xmlns:p14="http://schemas.microsoft.com/office/powerpoint/2010/main" val="297429554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4F6CAD5-BE13-4C0B-8FE9-0AA5FFC0EED1}" type="slidenum">
              <a:rPr lang="el-GR" altLang="en-US"/>
              <a:pPr>
                <a:defRPr/>
              </a:pPr>
              <a:t>‹#›</a:t>
            </a:fld>
            <a:endParaRPr lang="el-GR" altLang="en-US"/>
          </a:p>
        </p:txBody>
      </p:sp>
    </p:spTree>
    <p:extLst>
      <p:ext uri="{BB962C8B-B14F-4D97-AF65-F5344CB8AC3E}">
        <p14:creationId xmlns:p14="http://schemas.microsoft.com/office/powerpoint/2010/main" val="117691869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9950" y="1709738"/>
            <a:ext cx="10993438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69950" y="4589463"/>
            <a:ext cx="10993438" cy="1500187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C78E819-937E-47D0-9E86-552C3BA266DE}" type="slidenum">
              <a:rPr lang="el-GR" altLang="en-US"/>
              <a:pPr>
                <a:defRPr/>
              </a:pPr>
              <a:t>‹#›</a:t>
            </a:fld>
            <a:endParaRPr lang="el-GR" altLang="en-US"/>
          </a:p>
        </p:txBody>
      </p:sp>
    </p:spTree>
    <p:extLst>
      <p:ext uri="{BB962C8B-B14F-4D97-AF65-F5344CB8AC3E}">
        <p14:creationId xmlns:p14="http://schemas.microsoft.com/office/powerpoint/2010/main" val="3176456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36588" y="1600200"/>
            <a:ext cx="5659437" cy="452596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448425" y="1600200"/>
            <a:ext cx="5661025" cy="452596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8F1EBFA-60D8-4374-9D5F-D26460C08CF8}" type="slidenum">
              <a:rPr lang="el-GR" altLang="en-US"/>
              <a:pPr>
                <a:defRPr/>
              </a:pPr>
              <a:t>‹#›</a:t>
            </a:fld>
            <a:endParaRPr lang="el-GR" altLang="en-US"/>
          </a:p>
        </p:txBody>
      </p:sp>
    </p:spTree>
    <p:extLst>
      <p:ext uri="{BB962C8B-B14F-4D97-AF65-F5344CB8AC3E}">
        <p14:creationId xmlns:p14="http://schemas.microsoft.com/office/powerpoint/2010/main" val="42034175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77888" y="365125"/>
            <a:ext cx="10993437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77888" y="1681163"/>
            <a:ext cx="539273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77888" y="2505075"/>
            <a:ext cx="539273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453188" y="1681163"/>
            <a:ext cx="541813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453188" y="2505075"/>
            <a:ext cx="541813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E904A38-D59C-4B8C-986F-03EC335F0617}" type="slidenum">
              <a:rPr lang="el-GR" altLang="en-US"/>
              <a:pPr>
                <a:defRPr/>
              </a:pPr>
              <a:t>‹#›</a:t>
            </a:fld>
            <a:endParaRPr lang="el-GR" altLang="en-US"/>
          </a:p>
        </p:txBody>
      </p:sp>
    </p:spTree>
    <p:extLst>
      <p:ext uri="{BB962C8B-B14F-4D97-AF65-F5344CB8AC3E}">
        <p14:creationId xmlns:p14="http://schemas.microsoft.com/office/powerpoint/2010/main" val="411882963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203D98C-56F1-4415-B184-673C2B9317B6}" type="slidenum">
              <a:rPr lang="el-GR" altLang="en-US"/>
              <a:pPr>
                <a:defRPr/>
              </a:pPr>
              <a:t>‹#›</a:t>
            </a:fld>
            <a:endParaRPr lang="el-GR" altLang="en-US"/>
          </a:p>
        </p:txBody>
      </p:sp>
    </p:spTree>
    <p:extLst>
      <p:ext uri="{BB962C8B-B14F-4D97-AF65-F5344CB8AC3E}">
        <p14:creationId xmlns:p14="http://schemas.microsoft.com/office/powerpoint/2010/main" val="64805655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BE43430-7A32-4AE8-A386-1AE689180A8E}" type="slidenum">
              <a:rPr lang="el-GR" altLang="en-US"/>
              <a:pPr>
                <a:defRPr/>
              </a:pPr>
              <a:t>‹#›</a:t>
            </a:fld>
            <a:endParaRPr lang="el-GR" altLang="en-US"/>
          </a:p>
        </p:txBody>
      </p:sp>
    </p:spTree>
    <p:extLst>
      <p:ext uri="{BB962C8B-B14F-4D97-AF65-F5344CB8AC3E}">
        <p14:creationId xmlns:p14="http://schemas.microsoft.com/office/powerpoint/2010/main" val="132146981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77888" y="457200"/>
            <a:ext cx="411162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418138" y="987425"/>
            <a:ext cx="6453187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77888" y="2057400"/>
            <a:ext cx="411162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8A8F39D-39D5-4BCD-997B-38839C00256D}" type="slidenum">
              <a:rPr lang="el-GR" altLang="en-US"/>
              <a:pPr>
                <a:defRPr/>
              </a:pPr>
              <a:t>‹#›</a:t>
            </a:fld>
            <a:endParaRPr lang="el-GR" altLang="en-US"/>
          </a:p>
        </p:txBody>
      </p:sp>
    </p:spTree>
    <p:extLst>
      <p:ext uri="{BB962C8B-B14F-4D97-AF65-F5344CB8AC3E}">
        <p14:creationId xmlns:p14="http://schemas.microsoft.com/office/powerpoint/2010/main" val="144624511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77888" y="457200"/>
            <a:ext cx="411162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418138" y="987425"/>
            <a:ext cx="6453187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77888" y="2057400"/>
            <a:ext cx="411162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316C699-D82D-48E1-9B21-9EDAF159AB10}" type="slidenum">
              <a:rPr lang="el-GR" altLang="en-US"/>
              <a:pPr>
                <a:defRPr/>
              </a:pPr>
              <a:t>‹#›</a:t>
            </a:fld>
            <a:endParaRPr lang="el-GR" altLang="en-US"/>
          </a:p>
        </p:txBody>
      </p:sp>
    </p:spTree>
    <p:extLst>
      <p:ext uri="{BB962C8B-B14F-4D97-AF65-F5344CB8AC3E}">
        <p14:creationId xmlns:p14="http://schemas.microsoft.com/office/powerpoint/2010/main" val="115153974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36588" y="274638"/>
            <a:ext cx="11472862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l-GR" altLang="en-US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36588" y="1600200"/>
            <a:ext cx="11472862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l-GR" altLang="en-US"/>
              <a:t>Click to edit Master text styles</a:t>
            </a:r>
          </a:p>
          <a:p>
            <a:pPr lvl="1"/>
            <a:r>
              <a:rPr lang="el-GR" altLang="en-US"/>
              <a:t>Second level</a:t>
            </a:r>
          </a:p>
          <a:p>
            <a:pPr lvl="2"/>
            <a:r>
              <a:rPr lang="el-GR" altLang="en-US"/>
              <a:t>Third level</a:t>
            </a:r>
          </a:p>
          <a:p>
            <a:pPr lvl="3"/>
            <a:r>
              <a:rPr lang="el-GR" altLang="en-US"/>
              <a:t>Fourth level</a:t>
            </a:r>
          </a:p>
          <a:p>
            <a:pPr lvl="4"/>
            <a:r>
              <a:rPr lang="el-GR" altLang="en-US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36588" y="6245225"/>
            <a:ext cx="2974975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400" b="0"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4354513" y="6245225"/>
            <a:ext cx="4037012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eaLnBrk="1" hangingPunct="1">
              <a:defRPr sz="1400" b="0"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9134475" y="6245225"/>
            <a:ext cx="2974975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400" b="0"/>
            </a:lvl1pPr>
          </a:lstStyle>
          <a:p>
            <a:pPr>
              <a:defRPr/>
            </a:pPr>
            <a:fld id="{060D6658-E5A0-4943-B954-92ADB29F3E7D}" type="slidenum">
              <a:rPr lang="el-GR" altLang="en-US"/>
              <a:pPr>
                <a:defRPr/>
              </a:pPr>
              <a:t>‹#›</a:t>
            </a:fld>
            <a:endParaRPr lang="el-G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>
            <a:extLst>
              <a:ext uri="{FF2B5EF4-FFF2-40B4-BE49-F238E27FC236}">
                <a16:creationId xmlns:a16="http://schemas.microsoft.com/office/drawing/2014/main" id="{9E776631-2ACA-4FB3-973E-72FF0E9F7C1D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611828" y="1225686"/>
            <a:ext cx="7822608" cy="416343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087827127"/>
      </p:ext>
    </p:extLst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l-GR" altLang="en-US" sz="1800" b="1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anose="020B0604020202020204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l-GR" altLang="en-US" sz="1800" b="1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anose="020B0604020202020204" pitchFamily="34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81948</TotalTime>
  <Words>3</Words>
  <Application>Microsoft Office PowerPoint</Application>
  <PresentationFormat>Custom</PresentationFormat>
  <Paragraphs>2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3" baseType="lpstr">
      <vt:lpstr>Arial</vt:lpstr>
      <vt:lpstr>Default Design</vt:lpstr>
      <vt:lpstr>PowerPoint Presentation</vt:lpstr>
    </vt:vector>
  </TitlesOfParts>
  <Company>forth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ics</dc:creator>
  <cp:lastModifiedBy>Tsoulouha Eleni</cp:lastModifiedBy>
  <cp:revision>914</cp:revision>
  <cp:lastPrinted>2020-06-19T11:41:53Z</cp:lastPrinted>
  <dcterms:created xsi:type="dcterms:W3CDTF">2009-01-13T10:44:39Z</dcterms:created>
  <dcterms:modified xsi:type="dcterms:W3CDTF">2024-02-13T10:08:27Z</dcterms:modified>
</cp:coreProperties>
</file>

<file path=docProps/thumbnail.jpeg>
</file>